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/>
    <p:restoredTop sz="82310"/>
  </p:normalViewPr>
  <p:slideViewPr>
    <p:cSldViewPr snapToGrid="0" snapToObjects="1">
      <p:cViewPr>
        <p:scale>
          <a:sx n="84" d="100"/>
          <a:sy n="84" d="100"/>
        </p:scale>
        <p:origin x="23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vs. methods - clear explicit definition of the two.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breaking out between scenario/case studies.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1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not great heading Descriptive/</a:t>
            </a:r>
            <a:r>
              <a:rPr lang="en-US" dirty="0" err="1" smtClean="0"/>
              <a:t>probablistic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Quantitative</a:t>
            </a:r>
            <a:r>
              <a:rPr lang="en-US" baseline="0" dirty="0" smtClean="0"/>
              <a:t> methods -&gt; methods spectrum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Leadership?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source inputs?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process?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Qualitative versus quantitative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0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e category: # of Participant</a:t>
            </a:r>
          </a:p>
          <a:p>
            <a:r>
              <a:rPr lang="en-US" baseline="0" dirty="0" smtClean="0"/>
              <a:t>Degree of interaction between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0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  <a:r>
              <a:rPr lang="en-US" baseline="0" dirty="0" smtClean="0"/>
              <a:t> with a f</a:t>
            </a:r>
            <a:r>
              <a:rPr lang="en-US" dirty="0" smtClean="0"/>
              <a:t>ew models and provide </a:t>
            </a:r>
            <a:r>
              <a:rPr lang="en-US" smtClean="0"/>
              <a:t>brief introductions</a:t>
            </a:r>
            <a:r>
              <a:rPr lang="en-US" baseline="0" smtClean="0"/>
              <a:t> to each of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Draft Taxonomy Categories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Civil &amp; Environmental Engineering, 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models currently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Decision Making (RAND)</a:t>
            </a:r>
          </a:p>
          <a:p>
            <a:r>
              <a:rPr lang="en-US" dirty="0" smtClean="0"/>
              <a:t>Info-Gap</a:t>
            </a:r>
          </a:p>
          <a:p>
            <a:r>
              <a:rPr lang="en-US" dirty="0" smtClean="0"/>
              <a:t>Decision Scaling</a:t>
            </a:r>
          </a:p>
          <a:p>
            <a:r>
              <a:rPr lang="en-US" dirty="0" smtClean="0"/>
              <a:t>Scenario Discovery</a:t>
            </a:r>
          </a:p>
          <a:p>
            <a:r>
              <a:rPr lang="en-US" dirty="0" smtClean="0"/>
              <a:t>Expert Elicitation</a:t>
            </a:r>
          </a:p>
          <a:p>
            <a:r>
              <a:rPr lang="en-US" dirty="0" smtClean="0"/>
              <a:t>Concurrent Engineering</a:t>
            </a:r>
          </a:p>
          <a:p>
            <a:r>
              <a:rPr lang="en-US" dirty="0" err="1" smtClean="0"/>
              <a:t>Resillience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 smtClean="0"/>
              <a:t>CADS</a:t>
            </a:r>
          </a:p>
          <a:p>
            <a:r>
              <a:rPr lang="mr-IN" dirty="0" smtClean="0"/>
              <a:t>…</a:t>
            </a:r>
            <a:r>
              <a:rPr lang="en-CA" dirty="0" smtClean="0"/>
              <a:t>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categorize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- how many people are required to collaborate and implement the model? </a:t>
            </a:r>
          </a:p>
          <a:p>
            <a:endParaRPr lang="en-US" dirty="0"/>
          </a:p>
          <a:p>
            <a:r>
              <a:rPr lang="en-US" dirty="0" smtClean="0"/>
              <a:t>Flexibility </a:t>
            </a:r>
            <a:r>
              <a:rPr lang="mr-IN" dirty="0" smtClean="0"/>
              <a:t>–</a:t>
            </a:r>
            <a:r>
              <a:rPr lang="en-US" dirty="0" smtClean="0"/>
              <a:t> does the model work well with a wide range of scenarios and case studies?</a:t>
            </a:r>
          </a:p>
          <a:p>
            <a:endParaRPr lang="en-US" dirty="0"/>
          </a:p>
          <a:p>
            <a:r>
              <a:rPr lang="en-US" dirty="0" smtClean="0"/>
              <a:t>Artefacts </a:t>
            </a:r>
            <a:r>
              <a:rPr lang="mr-IN" dirty="0" smtClean="0"/>
              <a:t>–</a:t>
            </a:r>
            <a:r>
              <a:rPr lang="en-US" dirty="0" smtClean="0"/>
              <a:t> what does the model generate (one scenario or a suit of scenarios)?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categorize them </a:t>
            </a:r>
            <a:r>
              <a:rPr lang="mr-IN" dirty="0" smtClean="0"/>
              <a:t>–</a:t>
            </a:r>
            <a:r>
              <a:rPr lang="en-US" dirty="0" smtClean="0"/>
              <a:t>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 </a:t>
            </a:r>
            <a:r>
              <a:rPr lang="mr-IN" dirty="0" smtClean="0"/>
              <a:t>–</a:t>
            </a:r>
            <a:r>
              <a:rPr lang="en-US" dirty="0" smtClean="0"/>
              <a:t> is the model iterative?</a:t>
            </a:r>
          </a:p>
          <a:p>
            <a:endParaRPr lang="en-US" dirty="0"/>
          </a:p>
          <a:p>
            <a:r>
              <a:rPr lang="en-US" dirty="0" smtClean="0"/>
              <a:t>Structure </a:t>
            </a:r>
            <a:r>
              <a:rPr lang="mr-IN" dirty="0" smtClean="0"/>
              <a:t>–</a:t>
            </a:r>
            <a:r>
              <a:rPr lang="en-CA" dirty="0" smtClean="0"/>
              <a:t> is the model</a:t>
            </a:r>
            <a:r>
              <a:rPr lang="en-US" dirty="0" smtClean="0"/>
              <a:t> prescriptive or descriptive?</a:t>
            </a:r>
          </a:p>
          <a:p>
            <a:endParaRPr lang="en-US" dirty="0"/>
          </a:p>
          <a:p>
            <a:r>
              <a:rPr lang="en-US" dirty="0" smtClean="0"/>
              <a:t>Goal </a:t>
            </a:r>
            <a:r>
              <a:rPr lang="mr-IN" dirty="0" smtClean="0"/>
              <a:t>–</a:t>
            </a:r>
            <a:r>
              <a:rPr lang="en-US" dirty="0" smtClean="0"/>
              <a:t> what is the goal of the model (to create the “best” design versus understand the likelihood of possible scenarios)?</a:t>
            </a:r>
          </a:p>
          <a:p>
            <a:endParaRPr lang="en-US" dirty="0"/>
          </a:p>
          <a:p>
            <a:r>
              <a:rPr lang="en-US" dirty="0" smtClean="0"/>
              <a:t>Quantitative method </a:t>
            </a:r>
            <a:r>
              <a:rPr lang="mr-IN" dirty="0" smtClean="0"/>
              <a:t>–</a:t>
            </a:r>
            <a:r>
              <a:rPr lang="en-US" dirty="0" smtClean="0"/>
              <a:t> what method(s) does the model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Low: RDM, Info-gap, </a:t>
            </a:r>
            <a:r>
              <a:rPr lang="en-US" dirty="0" err="1" smtClean="0"/>
              <a:t>Resillience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Medium: Scenario Discovery, Decision </a:t>
            </a:r>
            <a:r>
              <a:rPr lang="en-US" dirty="0"/>
              <a:t>Scaling</a:t>
            </a:r>
          </a:p>
          <a:p>
            <a:endParaRPr lang="en-US" u="sng" dirty="0"/>
          </a:p>
          <a:p>
            <a:r>
              <a:rPr lang="en-US" dirty="0" smtClean="0"/>
              <a:t>High: Expert Elicitation, Concurrent Engineering, CADS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Low: </a:t>
            </a:r>
            <a:r>
              <a:rPr lang="en-US" dirty="0" err="1" smtClean="0"/>
              <a:t>Resillience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, CADS, concurrent engineering</a:t>
            </a:r>
          </a:p>
          <a:p>
            <a:endParaRPr lang="en-US" dirty="0"/>
          </a:p>
          <a:p>
            <a:r>
              <a:rPr lang="en-US" dirty="0" smtClean="0"/>
              <a:t>Medium: RDM, Info-gap, </a:t>
            </a:r>
          </a:p>
          <a:p>
            <a:endParaRPr lang="en-US" dirty="0"/>
          </a:p>
          <a:p>
            <a:r>
              <a:rPr lang="en-US" dirty="0" smtClean="0"/>
              <a:t>High: Scenario discovery, decision scaling, expert elicitation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Robustness evaluation: RDM, Decision Scaling, Info-Gap, Scenario Discovery, expert elicitation</a:t>
            </a:r>
          </a:p>
          <a:p>
            <a:endParaRPr lang="en-US" dirty="0"/>
          </a:p>
          <a:p>
            <a:r>
              <a:rPr lang="en-US" dirty="0" smtClean="0"/>
              <a:t>Scenario design: CADS, concurrent engineering, </a:t>
            </a:r>
            <a:r>
              <a:rPr lang="en-US" dirty="0" err="1" smtClean="0"/>
              <a:t>Resillience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, expert elicitation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3797</TotalTime>
  <Words>302</Words>
  <Application>Microsoft Macintosh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Light Oblique</vt:lpstr>
      <vt:lpstr>Arial</vt:lpstr>
      <vt:lpstr>WE3LAB 2016</vt:lpstr>
      <vt:lpstr>Draft Taxonomy Categories</vt:lpstr>
      <vt:lpstr>What models currently exist?</vt:lpstr>
      <vt:lpstr>How to categorize them?</vt:lpstr>
      <vt:lpstr>How to categorize them – continued </vt:lpstr>
      <vt:lpstr>Collaboration</vt:lpstr>
      <vt:lpstr>Flexibility</vt:lpstr>
      <vt:lpstr>Goal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68</cp:revision>
  <dcterms:created xsi:type="dcterms:W3CDTF">2017-07-28T19:03:46Z</dcterms:created>
  <dcterms:modified xsi:type="dcterms:W3CDTF">2017-08-14T21:11:26Z</dcterms:modified>
</cp:coreProperties>
</file>