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60" r:id="rId3"/>
    <p:sldId id="261" r:id="rId4"/>
    <p:sldId id="267" r:id="rId5"/>
    <p:sldId id="268" r:id="rId6"/>
    <p:sldId id="262" r:id="rId7"/>
    <p:sldId id="269" r:id="rId8"/>
    <p:sldId id="264" r:id="rId9"/>
    <p:sldId id="270" r:id="rId10"/>
    <p:sldId id="274" r:id="rId11"/>
    <p:sldId id="272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/>
    <p:restoredTop sz="85337"/>
  </p:normalViewPr>
  <p:slideViewPr>
    <p:cSldViewPr snapToGrid="0" snapToObjects="1">
      <p:cViewPr>
        <p:scale>
          <a:sx n="84" d="100"/>
          <a:sy n="84" d="100"/>
        </p:scale>
        <p:origin x="11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33B20-C1FE-F640-80D7-A9A56539804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07A9-65F2-D143-ABA1-DF3DFE1E19DD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00C68237-076F-6C4C-872C-1D1621809D4F}" type="parTrans" cxnId="{864C73ED-012F-FB4D-B3E1-D8BB43D4EEB5}">
      <dgm:prSet/>
      <dgm:spPr/>
      <dgm:t>
        <a:bodyPr/>
        <a:lstStyle/>
        <a:p>
          <a:endParaRPr lang="en-US"/>
        </a:p>
      </dgm:t>
    </dgm:pt>
    <dgm:pt modelId="{8317355F-BDDF-C94E-8FC3-643DA91923E3}" type="sibTrans" cxnId="{864C73ED-012F-FB4D-B3E1-D8BB43D4EEB5}">
      <dgm:prSet/>
      <dgm:spPr/>
      <dgm:t>
        <a:bodyPr/>
        <a:lstStyle/>
        <a:p>
          <a:endParaRPr lang="en-US"/>
        </a:p>
      </dgm:t>
    </dgm:pt>
    <dgm:pt modelId="{20B84360-A5BA-854C-A199-C9A0E6929AA7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4BE44B7-0447-DE43-9A6F-BB24A439C5C1}" type="parTrans" cxnId="{4E8236EA-4650-1F45-AFE4-01FA624C4215}">
      <dgm:prSet/>
      <dgm:spPr/>
      <dgm:t>
        <a:bodyPr/>
        <a:lstStyle/>
        <a:p>
          <a:endParaRPr lang="en-US"/>
        </a:p>
      </dgm:t>
    </dgm:pt>
    <dgm:pt modelId="{8D0CFAF6-DBF1-2D4C-AEE6-DA295F72A148}" type="sibTrans" cxnId="{4E8236EA-4650-1F45-AFE4-01FA624C421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56556A8-8827-5A49-9D92-A47A0ABD4F45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3C9726F-41F7-9640-8914-4374F22392A2}" type="parTrans" cxnId="{82A5D1BD-7DB4-2D4E-85E6-E5E2DA3DF019}">
      <dgm:prSet/>
      <dgm:spPr/>
      <dgm:t>
        <a:bodyPr/>
        <a:lstStyle/>
        <a:p>
          <a:endParaRPr lang="en-US"/>
        </a:p>
      </dgm:t>
    </dgm:pt>
    <dgm:pt modelId="{6527D9A8-AD37-1540-AD21-0ADC6F342650}" type="sibTrans" cxnId="{82A5D1BD-7DB4-2D4E-85E6-E5E2DA3DF01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F7D573-6E66-F248-BCD5-76AF58B0C58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EB3D3-9789-8943-AB52-0B0FED30A45B}" type="parTrans" cxnId="{93555FB6-55F9-A64B-8445-AD311A7DBCD6}">
      <dgm:prSet/>
      <dgm:spPr/>
      <dgm:t>
        <a:bodyPr/>
        <a:lstStyle/>
        <a:p>
          <a:endParaRPr lang="en-US"/>
        </a:p>
      </dgm:t>
    </dgm:pt>
    <dgm:pt modelId="{AD3DC3B6-6B86-8D49-8B2C-30F146F75CD6}" type="sibTrans" cxnId="{93555FB6-55F9-A64B-8445-AD311A7DBCD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3B529D6-CB25-0A45-8D4E-DD35AC3AD6E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9C69F8-6021-EC4C-BF47-50EA435F4649}" type="parTrans" cxnId="{88D7C3E4-332C-8841-BF8E-345EBFA025A5}">
      <dgm:prSet/>
      <dgm:spPr/>
      <dgm:t>
        <a:bodyPr/>
        <a:lstStyle/>
        <a:p>
          <a:endParaRPr lang="en-US"/>
        </a:p>
      </dgm:t>
    </dgm:pt>
    <dgm:pt modelId="{CEF57E08-A329-1D47-9763-B89567C95324}" type="sibTrans" cxnId="{88D7C3E4-332C-8841-BF8E-345EBFA025A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701620-47F8-7F45-B1FA-0F4454FD583A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A1FE2B4-B77C-B941-A799-5005743F5F29}" type="parTrans" cxnId="{03D75E4F-F4E8-B248-9A75-3DF1AEA2BD4F}">
      <dgm:prSet/>
      <dgm:spPr/>
      <dgm:t>
        <a:bodyPr/>
        <a:lstStyle/>
        <a:p>
          <a:endParaRPr lang="en-US"/>
        </a:p>
      </dgm:t>
    </dgm:pt>
    <dgm:pt modelId="{E06F87F8-4990-9345-B582-7BC76A52DC4C}" type="sibTrans" cxnId="{03D75E4F-F4E8-B248-9A75-3DF1AEA2BD4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6ABD4AF-1BE6-8E4D-B302-B922C41171E9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EA20E87-D6CC-D641-85A9-5EA5F1D74C77}" type="parTrans" cxnId="{B0DB96EA-D472-404E-9155-593F63198AC5}">
      <dgm:prSet/>
      <dgm:spPr/>
      <dgm:t>
        <a:bodyPr/>
        <a:lstStyle/>
        <a:p>
          <a:endParaRPr lang="en-US"/>
        </a:p>
      </dgm:t>
    </dgm:pt>
    <dgm:pt modelId="{43530282-4D90-4F40-9A03-F7A313C4A792}" type="sibTrans" cxnId="{B0DB96EA-D472-404E-9155-593F63198AC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1E2CDCE-7DDA-9C49-ADB3-9E14848B805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826F009-49A2-0645-8954-4E457C34478E}" type="parTrans" cxnId="{4112DA08-5CCF-234B-9362-6163C64CD596}">
      <dgm:prSet/>
      <dgm:spPr/>
      <dgm:t>
        <a:bodyPr/>
        <a:lstStyle/>
        <a:p>
          <a:endParaRPr lang="en-US"/>
        </a:p>
      </dgm:t>
    </dgm:pt>
    <dgm:pt modelId="{1200C0F4-A041-8141-8F75-C2B333099275}" type="sibTrans" cxnId="{4112DA08-5CCF-234B-9362-6163C64CD59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5325E5C4-FBC9-5242-8BFF-ABE3A80438B9}" type="pres">
      <dgm:prSet presAssocID="{43A33B20-C1FE-F640-80D7-A9A5653980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7091A2-FDB6-7947-9900-71BDC02B7EFB}" type="pres">
      <dgm:prSet presAssocID="{DA3007A9-65F2-D143-ABA1-DF3DFE1E19DD}" presName="centerShape" presStyleLbl="node0" presStyleIdx="0" presStyleCnt="1"/>
      <dgm:spPr/>
      <dgm:t>
        <a:bodyPr/>
        <a:lstStyle/>
        <a:p>
          <a:endParaRPr lang="en-US"/>
        </a:p>
      </dgm:t>
    </dgm:pt>
    <dgm:pt modelId="{F4956F31-5CCF-A84E-A690-328D2DA75D69}" type="pres">
      <dgm:prSet presAssocID="{20B84360-A5BA-854C-A199-C9A0E6929AA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CE657-9EC2-9E4D-802A-8AF7CD8E582F}" type="pres">
      <dgm:prSet presAssocID="{20B84360-A5BA-854C-A199-C9A0E6929AA7}" presName="dummy" presStyleCnt="0"/>
      <dgm:spPr/>
    </dgm:pt>
    <dgm:pt modelId="{0ABDA5D1-3BD2-B14E-A530-A817D51EAB93}" type="pres">
      <dgm:prSet presAssocID="{8D0CFAF6-DBF1-2D4C-AEE6-DA295F72A148}" presName="sibTrans" presStyleLbl="sibTrans2D1" presStyleIdx="0" presStyleCnt="7"/>
      <dgm:spPr/>
    </dgm:pt>
    <dgm:pt modelId="{B190AD4C-29C3-D544-8BD1-FAB798D1AD22}" type="pres">
      <dgm:prSet presAssocID="{956556A8-8827-5A49-9D92-A47A0ABD4F45}" presName="node" presStyleLbl="node1" presStyleIdx="1" presStyleCnt="7">
        <dgm:presLayoutVars>
          <dgm:bulletEnabled val="1"/>
        </dgm:presLayoutVars>
      </dgm:prSet>
      <dgm:spPr/>
    </dgm:pt>
    <dgm:pt modelId="{8FB292C0-556C-334A-95A3-61CF439E1D52}" type="pres">
      <dgm:prSet presAssocID="{956556A8-8827-5A49-9D92-A47A0ABD4F45}" presName="dummy" presStyleCnt="0"/>
      <dgm:spPr/>
    </dgm:pt>
    <dgm:pt modelId="{D01CAA28-09C2-A249-A7C1-93D61B552FEA}" type="pres">
      <dgm:prSet presAssocID="{6527D9A8-AD37-1540-AD21-0ADC6F342650}" presName="sibTrans" presStyleLbl="sibTrans2D1" presStyleIdx="1" presStyleCnt="7"/>
      <dgm:spPr/>
    </dgm:pt>
    <dgm:pt modelId="{ECA84854-065B-D04C-9831-83CEF6F08296}" type="pres">
      <dgm:prSet presAssocID="{45F7D573-6E66-F248-BCD5-76AF58B0C58A}" presName="node" presStyleLbl="node1" presStyleIdx="2" presStyleCnt="7">
        <dgm:presLayoutVars>
          <dgm:bulletEnabled val="1"/>
        </dgm:presLayoutVars>
      </dgm:prSet>
      <dgm:spPr/>
    </dgm:pt>
    <dgm:pt modelId="{6D927444-09DD-1A44-AEC4-DF2FB0F4FA15}" type="pres">
      <dgm:prSet presAssocID="{45F7D573-6E66-F248-BCD5-76AF58B0C58A}" presName="dummy" presStyleCnt="0"/>
      <dgm:spPr/>
    </dgm:pt>
    <dgm:pt modelId="{3F03591C-3690-EA48-AFCB-0BB5208FF4AE}" type="pres">
      <dgm:prSet presAssocID="{AD3DC3B6-6B86-8D49-8B2C-30F146F75CD6}" presName="sibTrans" presStyleLbl="sibTrans2D1" presStyleIdx="2" presStyleCnt="7"/>
      <dgm:spPr/>
    </dgm:pt>
    <dgm:pt modelId="{8A536905-F1C5-674B-94F9-63FA848480F5}" type="pres">
      <dgm:prSet presAssocID="{43B529D6-CB25-0A45-8D4E-DD35AC3AD6E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39E64-506B-6044-8C57-85C86E377FD3}" type="pres">
      <dgm:prSet presAssocID="{43B529D6-CB25-0A45-8D4E-DD35AC3AD6E8}" presName="dummy" presStyleCnt="0"/>
      <dgm:spPr/>
    </dgm:pt>
    <dgm:pt modelId="{1DC84680-58B3-A34B-B2AD-77661988594D}" type="pres">
      <dgm:prSet presAssocID="{CEF57E08-A329-1D47-9763-B89567C95324}" presName="sibTrans" presStyleLbl="sibTrans2D1" presStyleIdx="3" presStyleCnt="7"/>
      <dgm:spPr/>
    </dgm:pt>
    <dgm:pt modelId="{FDCB74D4-82A7-D846-9A73-DB9777EB8FEB}" type="pres">
      <dgm:prSet presAssocID="{45701620-47F8-7F45-B1FA-0F4454FD583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8C6E1-D2E1-0C43-9832-0878762C31D3}" type="pres">
      <dgm:prSet presAssocID="{45701620-47F8-7F45-B1FA-0F4454FD583A}" presName="dummy" presStyleCnt="0"/>
      <dgm:spPr/>
    </dgm:pt>
    <dgm:pt modelId="{FED36881-F2F4-2C43-B3C1-F54E0126382F}" type="pres">
      <dgm:prSet presAssocID="{E06F87F8-4990-9345-B582-7BC76A52DC4C}" presName="sibTrans" presStyleLbl="sibTrans2D1" presStyleIdx="4" presStyleCnt="7"/>
      <dgm:spPr/>
    </dgm:pt>
    <dgm:pt modelId="{94F1E5E3-ACE5-2D46-A76A-4D73AE3EF18E}" type="pres">
      <dgm:prSet presAssocID="{06ABD4AF-1BE6-8E4D-B302-B922C41171E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7650-F058-4944-A878-022EFCAF9360}" type="pres">
      <dgm:prSet presAssocID="{06ABD4AF-1BE6-8E4D-B302-B922C41171E9}" presName="dummy" presStyleCnt="0"/>
      <dgm:spPr/>
    </dgm:pt>
    <dgm:pt modelId="{583BA5D0-9C30-C242-BE15-64A0EA2B3FA9}" type="pres">
      <dgm:prSet presAssocID="{43530282-4D90-4F40-9A03-F7A313C4A792}" presName="sibTrans" presStyleLbl="sibTrans2D1" presStyleIdx="5" presStyleCnt="7"/>
      <dgm:spPr/>
    </dgm:pt>
    <dgm:pt modelId="{EA58605B-099F-F549-B6B6-5D160CA9E861}" type="pres">
      <dgm:prSet presAssocID="{21E2CDCE-7DDA-9C49-ADB3-9E14848B805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71BF9-0F58-CD43-99AE-6DCEB10D9B7B}" type="pres">
      <dgm:prSet presAssocID="{21E2CDCE-7DDA-9C49-ADB3-9E14848B8058}" presName="dummy" presStyleCnt="0"/>
      <dgm:spPr/>
    </dgm:pt>
    <dgm:pt modelId="{9F8427C1-CFE9-D744-AF98-575BB04E5FB8}" type="pres">
      <dgm:prSet presAssocID="{1200C0F4-A041-8141-8F75-C2B333099275}" presName="sibTrans" presStyleLbl="sibTrans2D1" presStyleIdx="6" presStyleCnt="7"/>
      <dgm:spPr/>
    </dgm:pt>
  </dgm:ptLst>
  <dgm:cxnLst>
    <dgm:cxn modelId="{4112DA08-5CCF-234B-9362-6163C64CD596}" srcId="{DA3007A9-65F2-D143-ABA1-DF3DFE1E19DD}" destId="{21E2CDCE-7DDA-9C49-ADB3-9E14848B8058}" srcOrd="6" destOrd="0" parTransId="{D826F009-49A2-0645-8954-4E457C34478E}" sibTransId="{1200C0F4-A041-8141-8F75-C2B333099275}"/>
    <dgm:cxn modelId="{0C750C03-DBB0-AE47-861C-EAD85B68FF84}" type="presOf" srcId="{AD3DC3B6-6B86-8D49-8B2C-30F146F75CD6}" destId="{3F03591C-3690-EA48-AFCB-0BB5208FF4AE}" srcOrd="0" destOrd="0" presId="urn:microsoft.com/office/officeart/2005/8/layout/radial6"/>
    <dgm:cxn modelId="{57FE4B84-42FF-8C42-BA34-0357ADA77F47}" type="presOf" srcId="{E06F87F8-4990-9345-B582-7BC76A52DC4C}" destId="{FED36881-F2F4-2C43-B3C1-F54E0126382F}" srcOrd="0" destOrd="0" presId="urn:microsoft.com/office/officeart/2005/8/layout/radial6"/>
    <dgm:cxn modelId="{9031FA48-0344-FA43-A185-E95E5326AAF7}" type="presOf" srcId="{43530282-4D90-4F40-9A03-F7A313C4A792}" destId="{583BA5D0-9C30-C242-BE15-64A0EA2B3FA9}" srcOrd="0" destOrd="0" presId="urn:microsoft.com/office/officeart/2005/8/layout/radial6"/>
    <dgm:cxn modelId="{BD4DDDBD-646B-A246-A3E5-448E4EA4B0EA}" type="presOf" srcId="{DA3007A9-65F2-D143-ABA1-DF3DFE1E19DD}" destId="{047091A2-FDB6-7947-9900-71BDC02B7EFB}" srcOrd="0" destOrd="0" presId="urn:microsoft.com/office/officeart/2005/8/layout/radial6"/>
    <dgm:cxn modelId="{B0DB96EA-D472-404E-9155-593F63198AC5}" srcId="{DA3007A9-65F2-D143-ABA1-DF3DFE1E19DD}" destId="{06ABD4AF-1BE6-8E4D-B302-B922C41171E9}" srcOrd="5" destOrd="0" parTransId="{5EA20E87-D6CC-D641-85A9-5EA5F1D74C77}" sibTransId="{43530282-4D90-4F40-9A03-F7A313C4A792}"/>
    <dgm:cxn modelId="{4E8236EA-4650-1F45-AFE4-01FA624C4215}" srcId="{DA3007A9-65F2-D143-ABA1-DF3DFE1E19DD}" destId="{20B84360-A5BA-854C-A199-C9A0E6929AA7}" srcOrd="0" destOrd="0" parTransId="{94BE44B7-0447-DE43-9A6F-BB24A439C5C1}" sibTransId="{8D0CFAF6-DBF1-2D4C-AEE6-DA295F72A148}"/>
    <dgm:cxn modelId="{380AF034-9C7A-9F47-8C92-FA2B0E1C0A97}" type="presOf" srcId="{956556A8-8827-5A49-9D92-A47A0ABD4F45}" destId="{B190AD4C-29C3-D544-8BD1-FAB798D1AD22}" srcOrd="0" destOrd="0" presId="urn:microsoft.com/office/officeart/2005/8/layout/radial6"/>
    <dgm:cxn modelId="{6D67A77A-A4DA-9B46-8F63-0304C8ED7A36}" type="presOf" srcId="{06ABD4AF-1BE6-8E4D-B302-B922C41171E9}" destId="{94F1E5E3-ACE5-2D46-A76A-4D73AE3EF18E}" srcOrd="0" destOrd="0" presId="urn:microsoft.com/office/officeart/2005/8/layout/radial6"/>
    <dgm:cxn modelId="{BC04D2A9-200F-5F40-8D48-EDBDFB5D2870}" type="presOf" srcId="{20B84360-A5BA-854C-A199-C9A0E6929AA7}" destId="{F4956F31-5CCF-A84E-A690-328D2DA75D69}" srcOrd="0" destOrd="0" presId="urn:microsoft.com/office/officeart/2005/8/layout/radial6"/>
    <dgm:cxn modelId="{EC9D7A4A-42F4-FD46-B0EC-D2F4D947A918}" type="presOf" srcId="{43B529D6-CB25-0A45-8D4E-DD35AC3AD6E8}" destId="{8A536905-F1C5-674B-94F9-63FA848480F5}" srcOrd="0" destOrd="0" presId="urn:microsoft.com/office/officeart/2005/8/layout/radial6"/>
    <dgm:cxn modelId="{82A5D1BD-7DB4-2D4E-85E6-E5E2DA3DF019}" srcId="{DA3007A9-65F2-D143-ABA1-DF3DFE1E19DD}" destId="{956556A8-8827-5A49-9D92-A47A0ABD4F45}" srcOrd="1" destOrd="0" parTransId="{63C9726F-41F7-9640-8914-4374F22392A2}" sibTransId="{6527D9A8-AD37-1540-AD21-0ADC6F342650}"/>
    <dgm:cxn modelId="{8560BD5D-60E5-0D4E-A0B7-8FE2E87AC1A8}" type="presOf" srcId="{45701620-47F8-7F45-B1FA-0F4454FD583A}" destId="{FDCB74D4-82A7-D846-9A73-DB9777EB8FEB}" srcOrd="0" destOrd="0" presId="urn:microsoft.com/office/officeart/2005/8/layout/radial6"/>
    <dgm:cxn modelId="{88D7C3E4-332C-8841-BF8E-345EBFA025A5}" srcId="{DA3007A9-65F2-D143-ABA1-DF3DFE1E19DD}" destId="{43B529D6-CB25-0A45-8D4E-DD35AC3AD6E8}" srcOrd="3" destOrd="0" parTransId="{569C69F8-6021-EC4C-BF47-50EA435F4649}" sibTransId="{CEF57E08-A329-1D47-9763-B89567C95324}"/>
    <dgm:cxn modelId="{216E3FC5-829A-EC4A-B9B0-AD401D51FAAD}" type="presOf" srcId="{43A33B20-C1FE-F640-80D7-A9A56539804A}" destId="{5325E5C4-FBC9-5242-8BFF-ABE3A80438B9}" srcOrd="0" destOrd="0" presId="urn:microsoft.com/office/officeart/2005/8/layout/radial6"/>
    <dgm:cxn modelId="{4C8E20DB-3260-2749-9E2E-333FC3C5D127}" type="presOf" srcId="{45F7D573-6E66-F248-BCD5-76AF58B0C58A}" destId="{ECA84854-065B-D04C-9831-83CEF6F08296}" srcOrd="0" destOrd="0" presId="urn:microsoft.com/office/officeart/2005/8/layout/radial6"/>
    <dgm:cxn modelId="{03D75E4F-F4E8-B248-9A75-3DF1AEA2BD4F}" srcId="{DA3007A9-65F2-D143-ABA1-DF3DFE1E19DD}" destId="{45701620-47F8-7F45-B1FA-0F4454FD583A}" srcOrd="4" destOrd="0" parTransId="{4A1FE2B4-B77C-B941-A799-5005743F5F29}" sibTransId="{E06F87F8-4990-9345-B582-7BC76A52DC4C}"/>
    <dgm:cxn modelId="{875F3130-137D-0743-8C13-74FF93BF0B1D}" type="presOf" srcId="{1200C0F4-A041-8141-8F75-C2B333099275}" destId="{9F8427C1-CFE9-D744-AF98-575BB04E5FB8}" srcOrd="0" destOrd="0" presId="urn:microsoft.com/office/officeart/2005/8/layout/radial6"/>
    <dgm:cxn modelId="{864C73ED-012F-FB4D-B3E1-D8BB43D4EEB5}" srcId="{43A33B20-C1FE-F640-80D7-A9A56539804A}" destId="{DA3007A9-65F2-D143-ABA1-DF3DFE1E19DD}" srcOrd="0" destOrd="0" parTransId="{00C68237-076F-6C4C-872C-1D1621809D4F}" sibTransId="{8317355F-BDDF-C94E-8FC3-643DA91923E3}"/>
    <dgm:cxn modelId="{D97E41C0-B908-0549-982A-0EE5F3ABC31C}" type="presOf" srcId="{CEF57E08-A329-1D47-9763-B89567C95324}" destId="{1DC84680-58B3-A34B-B2AD-77661988594D}" srcOrd="0" destOrd="0" presId="urn:microsoft.com/office/officeart/2005/8/layout/radial6"/>
    <dgm:cxn modelId="{93555FB6-55F9-A64B-8445-AD311A7DBCD6}" srcId="{DA3007A9-65F2-D143-ABA1-DF3DFE1E19DD}" destId="{45F7D573-6E66-F248-BCD5-76AF58B0C58A}" srcOrd="2" destOrd="0" parTransId="{CECEB3D3-9789-8943-AB52-0B0FED30A45B}" sibTransId="{AD3DC3B6-6B86-8D49-8B2C-30F146F75CD6}"/>
    <dgm:cxn modelId="{CA06119E-6DE9-E54C-8238-D9BF16A470A9}" type="presOf" srcId="{8D0CFAF6-DBF1-2D4C-AEE6-DA295F72A148}" destId="{0ABDA5D1-3BD2-B14E-A530-A817D51EAB93}" srcOrd="0" destOrd="0" presId="urn:microsoft.com/office/officeart/2005/8/layout/radial6"/>
    <dgm:cxn modelId="{FFDB0D1F-3013-C64C-A21C-32556CCEA8FC}" type="presOf" srcId="{6527D9A8-AD37-1540-AD21-0ADC6F342650}" destId="{D01CAA28-09C2-A249-A7C1-93D61B552FEA}" srcOrd="0" destOrd="0" presId="urn:microsoft.com/office/officeart/2005/8/layout/radial6"/>
    <dgm:cxn modelId="{0C77EC57-F39F-7C49-B760-95E0D9C3EAB4}" type="presOf" srcId="{21E2CDCE-7DDA-9C49-ADB3-9E14848B8058}" destId="{EA58605B-099F-F549-B6B6-5D160CA9E861}" srcOrd="0" destOrd="0" presId="urn:microsoft.com/office/officeart/2005/8/layout/radial6"/>
    <dgm:cxn modelId="{39D67429-65FF-294B-8906-7F497F99CB0C}" type="presParOf" srcId="{5325E5C4-FBC9-5242-8BFF-ABE3A80438B9}" destId="{047091A2-FDB6-7947-9900-71BDC02B7EFB}" srcOrd="0" destOrd="0" presId="urn:microsoft.com/office/officeart/2005/8/layout/radial6"/>
    <dgm:cxn modelId="{41FD5509-3860-784B-96CD-1FBE0011902C}" type="presParOf" srcId="{5325E5C4-FBC9-5242-8BFF-ABE3A80438B9}" destId="{F4956F31-5CCF-A84E-A690-328D2DA75D69}" srcOrd="1" destOrd="0" presId="urn:microsoft.com/office/officeart/2005/8/layout/radial6"/>
    <dgm:cxn modelId="{84738A86-5656-A64B-9375-1FBB63440972}" type="presParOf" srcId="{5325E5C4-FBC9-5242-8BFF-ABE3A80438B9}" destId="{762CE657-9EC2-9E4D-802A-8AF7CD8E582F}" srcOrd="2" destOrd="0" presId="urn:microsoft.com/office/officeart/2005/8/layout/radial6"/>
    <dgm:cxn modelId="{444DAF80-1765-D142-8857-D4444714FF77}" type="presParOf" srcId="{5325E5C4-FBC9-5242-8BFF-ABE3A80438B9}" destId="{0ABDA5D1-3BD2-B14E-A530-A817D51EAB93}" srcOrd="3" destOrd="0" presId="urn:microsoft.com/office/officeart/2005/8/layout/radial6"/>
    <dgm:cxn modelId="{D8EB134C-95A9-B741-A132-D88E8593DE0F}" type="presParOf" srcId="{5325E5C4-FBC9-5242-8BFF-ABE3A80438B9}" destId="{B190AD4C-29C3-D544-8BD1-FAB798D1AD22}" srcOrd="4" destOrd="0" presId="urn:microsoft.com/office/officeart/2005/8/layout/radial6"/>
    <dgm:cxn modelId="{78263E20-554E-2145-BF60-D4A4E0E09E98}" type="presParOf" srcId="{5325E5C4-FBC9-5242-8BFF-ABE3A80438B9}" destId="{8FB292C0-556C-334A-95A3-61CF439E1D52}" srcOrd="5" destOrd="0" presId="urn:microsoft.com/office/officeart/2005/8/layout/radial6"/>
    <dgm:cxn modelId="{F18E98A5-E9B5-B64C-860B-C0DC8CFE606D}" type="presParOf" srcId="{5325E5C4-FBC9-5242-8BFF-ABE3A80438B9}" destId="{D01CAA28-09C2-A249-A7C1-93D61B552FEA}" srcOrd="6" destOrd="0" presId="urn:microsoft.com/office/officeart/2005/8/layout/radial6"/>
    <dgm:cxn modelId="{51DFBF9A-F674-8342-B313-75077258D746}" type="presParOf" srcId="{5325E5C4-FBC9-5242-8BFF-ABE3A80438B9}" destId="{ECA84854-065B-D04C-9831-83CEF6F08296}" srcOrd="7" destOrd="0" presId="urn:microsoft.com/office/officeart/2005/8/layout/radial6"/>
    <dgm:cxn modelId="{BD00A432-CA7F-0649-B72A-1D259CD56237}" type="presParOf" srcId="{5325E5C4-FBC9-5242-8BFF-ABE3A80438B9}" destId="{6D927444-09DD-1A44-AEC4-DF2FB0F4FA15}" srcOrd="8" destOrd="0" presId="urn:microsoft.com/office/officeart/2005/8/layout/radial6"/>
    <dgm:cxn modelId="{96BC855D-BAAA-C24D-8983-F9A4A622BC52}" type="presParOf" srcId="{5325E5C4-FBC9-5242-8BFF-ABE3A80438B9}" destId="{3F03591C-3690-EA48-AFCB-0BB5208FF4AE}" srcOrd="9" destOrd="0" presId="urn:microsoft.com/office/officeart/2005/8/layout/radial6"/>
    <dgm:cxn modelId="{79AF0C1C-B481-754E-9FC0-CCACFC310DC9}" type="presParOf" srcId="{5325E5C4-FBC9-5242-8BFF-ABE3A80438B9}" destId="{8A536905-F1C5-674B-94F9-63FA848480F5}" srcOrd="10" destOrd="0" presId="urn:microsoft.com/office/officeart/2005/8/layout/radial6"/>
    <dgm:cxn modelId="{4DAA85A4-285E-A943-A78B-CD5F6782D24F}" type="presParOf" srcId="{5325E5C4-FBC9-5242-8BFF-ABE3A80438B9}" destId="{68739E64-506B-6044-8C57-85C86E377FD3}" srcOrd="11" destOrd="0" presId="urn:microsoft.com/office/officeart/2005/8/layout/radial6"/>
    <dgm:cxn modelId="{64267BD8-A239-CF44-993F-C62734BD20F3}" type="presParOf" srcId="{5325E5C4-FBC9-5242-8BFF-ABE3A80438B9}" destId="{1DC84680-58B3-A34B-B2AD-77661988594D}" srcOrd="12" destOrd="0" presId="urn:microsoft.com/office/officeart/2005/8/layout/radial6"/>
    <dgm:cxn modelId="{0B352000-30F7-6545-BC41-CE5D2A28754C}" type="presParOf" srcId="{5325E5C4-FBC9-5242-8BFF-ABE3A80438B9}" destId="{FDCB74D4-82A7-D846-9A73-DB9777EB8FEB}" srcOrd="13" destOrd="0" presId="urn:microsoft.com/office/officeart/2005/8/layout/radial6"/>
    <dgm:cxn modelId="{5CECDA44-7C6C-5248-9F6D-F94DF3DAD337}" type="presParOf" srcId="{5325E5C4-FBC9-5242-8BFF-ABE3A80438B9}" destId="{5748C6E1-D2E1-0C43-9832-0878762C31D3}" srcOrd="14" destOrd="0" presId="urn:microsoft.com/office/officeart/2005/8/layout/radial6"/>
    <dgm:cxn modelId="{2F6AEB35-82AF-2148-977C-D69F904BA9A2}" type="presParOf" srcId="{5325E5C4-FBC9-5242-8BFF-ABE3A80438B9}" destId="{FED36881-F2F4-2C43-B3C1-F54E0126382F}" srcOrd="15" destOrd="0" presId="urn:microsoft.com/office/officeart/2005/8/layout/radial6"/>
    <dgm:cxn modelId="{1D4FC0C8-7709-C641-ABDA-E33175B1C115}" type="presParOf" srcId="{5325E5C4-FBC9-5242-8BFF-ABE3A80438B9}" destId="{94F1E5E3-ACE5-2D46-A76A-4D73AE3EF18E}" srcOrd="16" destOrd="0" presId="urn:microsoft.com/office/officeart/2005/8/layout/radial6"/>
    <dgm:cxn modelId="{7FBD63FF-1D2D-9940-B0D9-C4C160A63387}" type="presParOf" srcId="{5325E5C4-FBC9-5242-8BFF-ABE3A80438B9}" destId="{0F977650-F058-4944-A878-022EFCAF9360}" srcOrd="17" destOrd="0" presId="urn:microsoft.com/office/officeart/2005/8/layout/radial6"/>
    <dgm:cxn modelId="{DA69507D-D5B7-654E-81F3-DC1261822779}" type="presParOf" srcId="{5325E5C4-FBC9-5242-8BFF-ABE3A80438B9}" destId="{583BA5D0-9C30-C242-BE15-64A0EA2B3FA9}" srcOrd="18" destOrd="0" presId="urn:microsoft.com/office/officeart/2005/8/layout/radial6"/>
    <dgm:cxn modelId="{EC85342F-A535-3A42-84EC-22FA08F67174}" type="presParOf" srcId="{5325E5C4-FBC9-5242-8BFF-ABE3A80438B9}" destId="{EA58605B-099F-F549-B6B6-5D160CA9E861}" srcOrd="19" destOrd="0" presId="urn:microsoft.com/office/officeart/2005/8/layout/radial6"/>
    <dgm:cxn modelId="{DFE692D8-29C6-E949-821F-8039E33C54BC}" type="presParOf" srcId="{5325E5C4-FBC9-5242-8BFF-ABE3A80438B9}" destId="{F8271BF9-0F58-CD43-99AE-6DCEB10D9B7B}" srcOrd="20" destOrd="0" presId="urn:microsoft.com/office/officeart/2005/8/layout/radial6"/>
    <dgm:cxn modelId="{C680E9BE-F301-E848-92A6-6164938BF6B0}" type="presParOf" srcId="{5325E5C4-FBC9-5242-8BFF-ABE3A80438B9}" destId="{9F8427C1-CFE9-D744-AF98-575BB04E5FB8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BF2A7-1FC0-C642-8427-D7BB5E13A573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50388A-2405-F74D-B1B0-59A8E4B3A50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07E2BC-0508-AA4B-9F10-F63A26B59137}" type="parTrans" cxnId="{78542C50-E5A4-CD43-BDDF-F51FD6F37FA4}">
      <dgm:prSet/>
      <dgm:spPr/>
      <dgm:t>
        <a:bodyPr/>
        <a:lstStyle/>
        <a:p>
          <a:endParaRPr lang="en-US"/>
        </a:p>
      </dgm:t>
    </dgm:pt>
    <dgm:pt modelId="{885FCBCE-C755-5344-8EA6-59B8653F580D}" type="sibTrans" cxnId="{78542C50-E5A4-CD43-BDDF-F51FD6F37FA4}">
      <dgm:prSet/>
      <dgm:spPr/>
      <dgm:t>
        <a:bodyPr/>
        <a:lstStyle/>
        <a:p>
          <a:endParaRPr lang="en-US"/>
        </a:p>
      </dgm:t>
    </dgm:pt>
    <dgm:pt modelId="{866FB3E8-ADA4-384A-BE75-3C21F84F21A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6199308-0DD5-1B44-ADB6-C9A2BEAA3550}" type="parTrans" cxnId="{338A275C-3285-784F-A042-F539D6F9B447}">
      <dgm:prSet/>
      <dgm:spPr/>
      <dgm:t>
        <a:bodyPr/>
        <a:lstStyle/>
        <a:p>
          <a:endParaRPr lang="en-US"/>
        </a:p>
      </dgm:t>
    </dgm:pt>
    <dgm:pt modelId="{1597E4BE-7033-B347-9458-BB946C67E5B5}" type="sibTrans" cxnId="{338A275C-3285-784F-A042-F539D6F9B447}">
      <dgm:prSet/>
      <dgm:spPr/>
      <dgm:t>
        <a:bodyPr/>
        <a:lstStyle/>
        <a:p>
          <a:endParaRPr lang="en-US"/>
        </a:p>
      </dgm:t>
    </dgm:pt>
    <dgm:pt modelId="{4C6E21C4-6C4F-294D-A65D-56AAE8283DD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77BAC08-9DBF-F64B-800C-5BD16C51FC5C}" type="parTrans" cxnId="{9DFB3988-6CAB-914F-B485-BDA165613CB0}">
      <dgm:prSet/>
      <dgm:spPr/>
      <dgm:t>
        <a:bodyPr/>
        <a:lstStyle/>
        <a:p>
          <a:endParaRPr lang="en-US"/>
        </a:p>
      </dgm:t>
    </dgm:pt>
    <dgm:pt modelId="{AB6857DE-FD21-5041-853A-9816684D8408}" type="sibTrans" cxnId="{9DFB3988-6CAB-914F-B485-BDA165613CB0}">
      <dgm:prSet/>
      <dgm:spPr/>
      <dgm:t>
        <a:bodyPr/>
        <a:lstStyle/>
        <a:p>
          <a:endParaRPr lang="en-US"/>
        </a:p>
      </dgm:t>
    </dgm:pt>
    <dgm:pt modelId="{8FF87CA5-931E-F142-9F6E-24EFAD9F7BF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69E364B-D4EA-8E40-8F61-1D1A6AC66CD5}" type="parTrans" cxnId="{46F6B12B-1620-BF4A-96B7-82075170BC5C}">
      <dgm:prSet/>
      <dgm:spPr/>
      <dgm:t>
        <a:bodyPr/>
        <a:lstStyle/>
        <a:p>
          <a:endParaRPr lang="en-US"/>
        </a:p>
      </dgm:t>
    </dgm:pt>
    <dgm:pt modelId="{D2AC4700-96F3-D543-AB5C-9266342215C8}" type="sibTrans" cxnId="{46F6B12B-1620-BF4A-96B7-82075170BC5C}">
      <dgm:prSet/>
      <dgm:spPr/>
      <dgm:t>
        <a:bodyPr/>
        <a:lstStyle/>
        <a:p>
          <a:endParaRPr lang="en-US"/>
        </a:p>
      </dgm:t>
    </dgm:pt>
    <dgm:pt modelId="{B454F87B-7703-7D40-89B4-B25C1896547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DE87BA1-2AAC-ED4C-A721-425D4A2D0DF0}" type="parTrans" cxnId="{8157E4AB-10D9-B34E-88EC-E4317081249F}">
      <dgm:prSet/>
      <dgm:spPr/>
      <dgm:t>
        <a:bodyPr/>
        <a:lstStyle/>
        <a:p>
          <a:endParaRPr lang="en-US"/>
        </a:p>
      </dgm:t>
    </dgm:pt>
    <dgm:pt modelId="{D89E83F3-4504-FE49-A58E-2F16260C84D2}" type="sibTrans" cxnId="{8157E4AB-10D9-B34E-88EC-E4317081249F}">
      <dgm:prSet/>
      <dgm:spPr/>
      <dgm:t>
        <a:bodyPr/>
        <a:lstStyle/>
        <a:p>
          <a:endParaRPr lang="en-US"/>
        </a:p>
      </dgm:t>
    </dgm:pt>
    <dgm:pt modelId="{DCE2BF9D-5E7A-C849-8E31-8F65E1887DED}">
      <dgm:prSet phldrT="[Text]"/>
      <dgm:spPr/>
      <dgm:t>
        <a:bodyPr/>
        <a:lstStyle/>
        <a:p>
          <a:r>
            <a:rPr lang="en-US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59F191F-6365-8940-8C78-F26F3AF5A251}" type="parTrans" cxnId="{88623601-427E-CA43-A653-6BEF79FD914A}">
      <dgm:prSet/>
      <dgm:spPr/>
      <dgm:t>
        <a:bodyPr/>
        <a:lstStyle/>
        <a:p>
          <a:endParaRPr lang="en-US"/>
        </a:p>
      </dgm:t>
    </dgm:pt>
    <dgm:pt modelId="{A566222D-0F49-2E44-A901-67D0CB95B3C6}" type="sibTrans" cxnId="{88623601-427E-CA43-A653-6BEF79FD914A}">
      <dgm:prSet/>
      <dgm:spPr/>
      <dgm:t>
        <a:bodyPr/>
        <a:lstStyle/>
        <a:p>
          <a:endParaRPr lang="en-US"/>
        </a:p>
      </dgm:t>
    </dgm:pt>
    <dgm:pt modelId="{EEF6F9D3-31B6-8645-A085-D22CC628AEA4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A64E9FD-3A97-B044-B3A8-80D24BF13871}" type="parTrans" cxnId="{C2E3CDBB-AB1A-6F40-9DB9-81C73C10BE1F}">
      <dgm:prSet/>
      <dgm:spPr/>
      <dgm:t>
        <a:bodyPr/>
        <a:lstStyle/>
        <a:p>
          <a:endParaRPr lang="en-US"/>
        </a:p>
      </dgm:t>
    </dgm:pt>
    <dgm:pt modelId="{8CCFBE2F-8DB8-F941-AA43-42B15C8775DA}" type="sibTrans" cxnId="{C2E3CDBB-AB1A-6F40-9DB9-81C73C10BE1F}">
      <dgm:prSet/>
      <dgm:spPr/>
      <dgm:t>
        <a:bodyPr/>
        <a:lstStyle/>
        <a:p>
          <a:endParaRPr lang="en-US"/>
        </a:p>
      </dgm:t>
    </dgm:pt>
    <dgm:pt modelId="{A98075E3-EF1B-074E-A04A-DFB9860162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59E7C12-4CAB-0549-BCA0-02B0C7BB136D}" type="parTrans" cxnId="{D4576EE4-7A87-C94F-884E-1B6804B7E9BA}">
      <dgm:prSet/>
      <dgm:spPr/>
      <dgm:t>
        <a:bodyPr/>
        <a:lstStyle/>
        <a:p>
          <a:endParaRPr lang="en-US"/>
        </a:p>
      </dgm:t>
    </dgm:pt>
    <dgm:pt modelId="{4D4F681E-EBD1-FB45-A3BB-7C68E302FF92}" type="sibTrans" cxnId="{D4576EE4-7A87-C94F-884E-1B6804B7E9BA}">
      <dgm:prSet/>
      <dgm:spPr/>
      <dgm:t>
        <a:bodyPr/>
        <a:lstStyle/>
        <a:p>
          <a:endParaRPr lang="en-US"/>
        </a:p>
      </dgm:t>
    </dgm:pt>
    <dgm:pt modelId="{5D72D9D4-4B71-B140-B5F1-CD5ADD0B17C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FCC4B25-5FAB-6341-9917-70BEB07180D8}" type="parTrans" cxnId="{521177BF-F514-4D48-ADD0-F729BC3C7864}">
      <dgm:prSet/>
      <dgm:spPr/>
      <dgm:t>
        <a:bodyPr/>
        <a:lstStyle/>
        <a:p>
          <a:endParaRPr lang="en-US"/>
        </a:p>
      </dgm:t>
    </dgm:pt>
    <dgm:pt modelId="{36B0E20B-9300-9C4C-96ED-FD681AB5EDF6}" type="sibTrans" cxnId="{521177BF-F514-4D48-ADD0-F729BC3C7864}">
      <dgm:prSet/>
      <dgm:spPr/>
      <dgm:t>
        <a:bodyPr/>
        <a:lstStyle/>
        <a:p>
          <a:endParaRPr lang="en-US"/>
        </a:p>
      </dgm:t>
    </dgm:pt>
    <dgm:pt modelId="{F5D4B685-EF00-664E-AA6A-390EA53D4C04}" type="pres">
      <dgm:prSet presAssocID="{F6EBF2A7-1FC0-C642-8427-D7BB5E13A573}" presName="linearFlow" presStyleCnt="0">
        <dgm:presLayoutVars>
          <dgm:dir/>
          <dgm:animLvl val="lvl"/>
          <dgm:resizeHandles val="exact"/>
        </dgm:presLayoutVars>
      </dgm:prSet>
      <dgm:spPr/>
    </dgm:pt>
    <dgm:pt modelId="{E5CF9C9B-EA82-3544-B931-4B7D669E7E5B}" type="pres">
      <dgm:prSet presAssocID="{7350388A-2405-F74D-B1B0-59A8E4B3A50F}" presName="composite" presStyleCnt="0"/>
      <dgm:spPr/>
    </dgm:pt>
    <dgm:pt modelId="{87485234-C5A6-F64C-9AA3-767838E1BCD3}" type="pres">
      <dgm:prSet presAssocID="{7350388A-2405-F74D-B1B0-59A8E4B3A5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61C2B-AC3A-4D40-8EF2-BEEB18613325}" type="pres">
      <dgm:prSet presAssocID="{7350388A-2405-F74D-B1B0-59A8E4B3A5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CCE5-0B6C-0543-94AF-C4C2EB2DAE44}" type="pres">
      <dgm:prSet presAssocID="{885FCBCE-C755-5344-8EA6-59B8653F580D}" presName="sp" presStyleCnt="0"/>
      <dgm:spPr/>
    </dgm:pt>
    <dgm:pt modelId="{DFC88060-B486-8544-9FC2-25671D1AC04A}" type="pres">
      <dgm:prSet presAssocID="{8FF87CA5-931E-F142-9F6E-24EFAD9F7BF6}" presName="composite" presStyleCnt="0"/>
      <dgm:spPr/>
    </dgm:pt>
    <dgm:pt modelId="{3789F352-5538-6D40-B124-06A376AC5560}" type="pres">
      <dgm:prSet presAssocID="{8FF87CA5-931E-F142-9F6E-24EFAD9F7BF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A71714-77B0-D648-A12B-0BA61A80F724}" type="pres">
      <dgm:prSet presAssocID="{8FF87CA5-931E-F142-9F6E-24EFAD9F7B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097CA-5918-DA44-BC06-C8ED23D25000}" type="pres">
      <dgm:prSet presAssocID="{D2AC4700-96F3-D543-AB5C-9266342215C8}" presName="sp" presStyleCnt="0"/>
      <dgm:spPr/>
    </dgm:pt>
    <dgm:pt modelId="{0A55C34B-AD8E-764A-8C9B-50EDBFF37AB9}" type="pres">
      <dgm:prSet presAssocID="{EEF6F9D3-31B6-8645-A085-D22CC628AEA4}" presName="composite" presStyleCnt="0"/>
      <dgm:spPr/>
    </dgm:pt>
    <dgm:pt modelId="{A777811D-0A39-4345-B5E6-E4621A7A8529}" type="pres">
      <dgm:prSet presAssocID="{EEF6F9D3-31B6-8645-A085-D22CC628AEA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E39567-F9DE-3D4B-85F9-F3D728A06221}" type="pres">
      <dgm:prSet presAssocID="{EEF6F9D3-31B6-8645-A085-D22CC628AE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3A5E3C-75FB-B941-ACF5-27B0B0CD27E6}" type="presOf" srcId="{A98075E3-EF1B-074E-A04A-DFB986016271}" destId="{6FE39567-F9DE-3D4B-85F9-F3D728A06221}" srcOrd="0" destOrd="0" presId="urn:microsoft.com/office/officeart/2005/8/layout/chevron2"/>
    <dgm:cxn modelId="{A75AB22E-5419-5442-8929-9A120552964F}" type="presOf" srcId="{8FF87CA5-931E-F142-9F6E-24EFAD9F7BF6}" destId="{3789F352-5538-6D40-B124-06A376AC5560}" srcOrd="0" destOrd="0" presId="urn:microsoft.com/office/officeart/2005/8/layout/chevron2"/>
    <dgm:cxn modelId="{9F413BBC-8AAD-1241-A398-F85A09369403}" type="presOf" srcId="{B454F87B-7703-7D40-89B4-B25C1896547A}" destId="{DCA71714-77B0-D648-A12B-0BA61A80F724}" srcOrd="0" destOrd="0" presId="urn:microsoft.com/office/officeart/2005/8/layout/chevron2"/>
    <dgm:cxn modelId="{8995770F-9330-FE44-91AB-BBE105B01D69}" type="presOf" srcId="{EEF6F9D3-31B6-8645-A085-D22CC628AEA4}" destId="{A777811D-0A39-4345-B5E6-E4621A7A8529}" srcOrd="0" destOrd="0" presId="urn:microsoft.com/office/officeart/2005/8/layout/chevron2"/>
    <dgm:cxn modelId="{4EF7F0D3-ED03-014D-9382-19AE223FB0F3}" type="presOf" srcId="{DCE2BF9D-5E7A-C849-8E31-8F65E1887DED}" destId="{DCA71714-77B0-D648-A12B-0BA61A80F724}" srcOrd="0" destOrd="1" presId="urn:microsoft.com/office/officeart/2005/8/layout/chevron2"/>
    <dgm:cxn modelId="{521177BF-F514-4D48-ADD0-F729BC3C7864}" srcId="{EEF6F9D3-31B6-8645-A085-D22CC628AEA4}" destId="{5D72D9D4-4B71-B140-B5F1-CD5ADD0B17C2}" srcOrd="1" destOrd="0" parTransId="{9FCC4B25-5FAB-6341-9917-70BEB07180D8}" sibTransId="{36B0E20B-9300-9C4C-96ED-FD681AB5EDF6}"/>
    <dgm:cxn modelId="{0D447A82-818F-BB4C-A8A6-229F04C2A4CA}" type="presOf" srcId="{4C6E21C4-6C4F-294D-A65D-56AAE8283DD8}" destId="{BC761C2B-AC3A-4D40-8EF2-BEEB18613325}" srcOrd="0" destOrd="1" presId="urn:microsoft.com/office/officeart/2005/8/layout/chevron2"/>
    <dgm:cxn modelId="{78542C50-E5A4-CD43-BDDF-F51FD6F37FA4}" srcId="{F6EBF2A7-1FC0-C642-8427-D7BB5E13A573}" destId="{7350388A-2405-F74D-B1B0-59A8E4B3A50F}" srcOrd="0" destOrd="0" parTransId="{5607E2BC-0508-AA4B-9F10-F63A26B59137}" sibTransId="{885FCBCE-C755-5344-8EA6-59B8653F580D}"/>
    <dgm:cxn modelId="{88623601-427E-CA43-A653-6BEF79FD914A}" srcId="{8FF87CA5-931E-F142-9F6E-24EFAD9F7BF6}" destId="{DCE2BF9D-5E7A-C849-8E31-8F65E1887DED}" srcOrd="1" destOrd="0" parTransId="{A59F191F-6365-8940-8C78-F26F3AF5A251}" sibTransId="{A566222D-0F49-2E44-A901-67D0CB95B3C6}"/>
    <dgm:cxn modelId="{54F5886D-3776-1548-BE05-AF05270C0C5F}" type="presOf" srcId="{F6EBF2A7-1FC0-C642-8427-D7BB5E13A573}" destId="{F5D4B685-EF00-664E-AA6A-390EA53D4C04}" srcOrd="0" destOrd="0" presId="urn:microsoft.com/office/officeart/2005/8/layout/chevron2"/>
    <dgm:cxn modelId="{C40382C8-7C30-FF46-AC9B-93F7E9605632}" type="presOf" srcId="{7350388A-2405-F74D-B1B0-59A8E4B3A50F}" destId="{87485234-C5A6-F64C-9AA3-767838E1BCD3}" srcOrd="0" destOrd="0" presId="urn:microsoft.com/office/officeart/2005/8/layout/chevron2"/>
    <dgm:cxn modelId="{CB9E7452-205A-F048-8F1D-0087266E07D3}" type="presOf" srcId="{5D72D9D4-4B71-B140-B5F1-CD5ADD0B17C2}" destId="{6FE39567-F9DE-3D4B-85F9-F3D728A06221}" srcOrd="0" destOrd="1" presId="urn:microsoft.com/office/officeart/2005/8/layout/chevron2"/>
    <dgm:cxn modelId="{8157E4AB-10D9-B34E-88EC-E4317081249F}" srcId="{8FF87CA5-931E-F142-9F6E-24EFAD9F7BF6}" destId="{B454F87B-7703-7D40-89B4-B25C1896547A}" srcOrd="0" destOrd="0" parTransId="{CDE87BA1-2AAC-ED4C-A721-425D4A2D0DF0}" sibTransId="{D89E83F3-4504-FE49-A58E-2F16260C84D2}"/>
    <dgm:cxn modelId="{46F6B12B-1620-BF4A-96B7-82075170BC5C}" srcId="{F6EBF2A7-1FC0-C642-8427-D7BB5E13A573}" destId="{8FF87CA5-931E-F142-9F6E-24EFAD9F7BF6}" srcOrd="1" destOrd="0" parTransId="{169E364B-D4EA-8E40-8F61-1D1A6AC66CD5}" sibTransId="{D2AC4700-96F3-D543-AB5C-9266342215C8}"/>
    <dgm:cxn modelId="{9DFB3988-6CAB-914F-B485-BDA165613CB0}" srcId="{7350388A-2405-F74D-B1B0-59A8E4B3A50F}" destId="{4C6E21C4-6C4F-294D-A65D-56AAE8283DD8}" srcOrd="1" destOrd="0" parTransId="{277BAC08-9DBF-F64B-800C-5BD16C51FC5C}" sibTransId="{AB6857DE-FD21-5041-853A-9816684D8408}"/>
    <dgm:cxn modelId="{338A275C-3285-784F-A042-F539D6F9B447}" srcId="{7350388A-2405-F74D-B1B0-59A8E4B3A50F}" destId="{866FB3E8-ADA4-384A-BE75-3C21F84F21A2}" srcOrd="0" destOrd="0" parTransId="{D6199308-0DD5-1B44-ADB6-C9A2BEAA3550}" sibTransId="{1597E4BE-7033-B347-9458-BB946C67E5B5}"/>
    <dgm:cxn modelId="{D4576EE4-7A87-C94F-884E-1B6804B7E9BA}" srcId="{EEF6F9D3-31B6-8645-A085-D22CC628AEA4}" destId="{A98075E3-EF1B-074E-A04A-DFB986016271}" srcOrd="0" destOrd="0" parTransId="{259E7C12-4CAB-0549-BCA0-02B0C7BB136D}" sibTransId="{4D4F681E-EBD1-FB45-A3BB-7C68E302FF92}"/>
    <dgm:cxn modelId="{C2E3CDBB-AB1A-6F40-9DB9-81C73C10BE1F}" srcId="{F6EBF2A7-1FC0-C642-8427-D7BB5E13A573}" destId="{EEF6F9D3-31B6-8645-A085-D22CC628AEA4}" srcOrd="2" destOrd="0" parTransId="{1A64E9FD-3A97-B044-B3A8-80D24BF13871}" sibTransId="{8CCFBE2F-8DB8-F941-AA43-42B15C8775DA}"/>
    <dgm:cxn modelId="{F656AF79-1153-654B-9935-F62B04991259}" type="presOf" srcId="{866FB3E8-ADA4-384A-BE75-3C21F84F21A2}" destId="{BC761C2B-AC3A-4D40-8EF2-BEEB18613325}" srcOrd="0" destOrd="0" presId="urn:microsoft.com/office/officeart/2005/8/layout/chevron2"/>
    <dgm:cxn modelId="{3B0F4969-2A54-7540-9EC5-84BC284BFF25}" type="presParOf" srcId="{F5D4B685-EF00-664E-AA6A-390EA53D4C04}" destId="{E5CF9C9B-EA82-3544-B931-4B7D669E7E5B}" srcOrd="0" destOrd="0" presId="urn:microsoft.com/office/officeart/2005/8/layout/chevron2"/>
    <dgm:cxn modelId="{BD26B53A-954A-8443-ABF2-C35F905672B7}" type="presParOf" srcId="{E5CF9C9B-EA82-3544-B931-4B7D669E7E5B}" destId="{87485234-C5A6-F64C-9AA3-767838E1BCD3}" srcOrd="0" destOrd="0" presId="urn:microsoft.com/office/officeart/2005/8/layout/chevron2"/>
    <dgm:cxn modelId="{DB05F388-F5D0-4442-9D6B-E4DF600FA028}" type="presParOf" srcId="{E5CF9C9B-EA82-3544-B931-4B7D669E7E5B}" destId="{BC761C2B-AC3A-4D40-8EF2-BEEB18613325}" srcOrd="1" destOrd="0" presId="urn:microsoft.com/office/officeart/2005/8/layout/chevron2"/>
    <dgm:cxn modelId="{46F281CD-999F-5646-B955-F0E52B4F16CE}" type="presParOf" srcId="{F5D4B685-EF00-664E-AA6A-390EA53D4C04}" destId="{C0BDCCE5-0B6C-0543-94AF-C4C2EB2DAE44}" srcOrd="1" destOrd="0" presId="urn:microsoft.com/office/officeart/2005/8/layout/chevron2"/>
    <dgm:cxn modelId="{F3F46614-821C-8442-9D5B-15A42FDC86CD}" type="presParOf" srcId="{F5D4B685-EF00-664E-AA6A-390EA53D4C04}" destId="{DFC88060-B486-8544-9FC2-25671D1AC04A}" srcOrd="2" destOrd="0" presId="urn:microsoft.com/office/officeart/2005/8/layout/chevron2"/>
    <dgm:cxn modelId="{BE751826-7B95-9C43-AD1B-9B5471EC40E0}" type="presParOf" srcId="{DFC88060-B486-8544-9FC2-25671D1AC04A}" destId="{3789F352-5538-6D40-B124-06A376AC5560}" srcOrd="0" destOrd="0" presId="urn:microsoft.com/office/officeart/2005/8/layout/chevron2"/>
    <dgm:cxn modelId="{4F847D86-E34E-924E-8A68-9F767705C8C0}" type="presParOf" srcId="{DFC88060-B486-8544-9FC2-25671D1AC04A}" destId="{DCA71714-77B0-D648-A12B-0BA61A80F724}" srcOrd="1" destOrd="0" presId="urn:microsoft.com/office/officeart/2005/8/layout/chevron2"/>
    <dgm:cxn modelId="{D9BC5F41-1566-7B46-8E04-37E7B3B4988A}" type="presParOf" srcId="{F5D4B685-EF00-664E-AA6A-390EA53D4C04}" destId="{D6A097CA-5918-DA44-BC06-C8ED23D25000}" srcOrd="3" destOrd="0" presId="urn:microsoft.com/office/officeart/2005/8/layout/chevron2"/>
    <dgm:cxn modelId="{07912C46-DA71-BD4E-8F1E-D7CA02B7AF00}" type="presParOf" srcId="{F5D4B685-EF00-664E-AA6A-390EA53D4C04}" destId="{0A55C34B-AD8E-764A-8C9B-50EDBFF37AB9}" srcOrd="4" destOrd="0" presId="urn:microsoft.com/office/officeart/2005/8/layout/chevron2"/>
    <dgm:cxn modelId="{1AD19395-168B-5841-9E9C-2E5E48265633}" type="presParOf" srcId="{0A55C34B-AD8E-764A-8C9B-50EDBFF37AB9}" destId="{A777811D-0A39-4345-B5E6-E4621A7A8529}" srcOrd="0" destOrd="0" presId="urn:microsoft.com/office/officeart/2005/8/layout/chevron2"/>
    <dgm:cxn modelId="{138CCEC1-EDE1-DF45-B2C3-9C5B547E7222}" type="presParOf" srcId="{0A55C34B-AD8E-764A-8C9B-50EDBFF37AB9}" destId="{6FE39567-F9DE-3D4B-85F9-F3D728A062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9FD58-0B9F-5849-8F4D-344CF87A0AB5}" type="doc">
      <dgm:prSet loTypeId="urn:microsoft.com/office/officeart/2005/8/layout/radial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9B95B2-F66E-D544-9655-5D43D53135A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34F6A117-A577-4A48-9569-9CFFA9869119}" type="par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81F3A7B-3F88-7D46-95B0-7C1F3BD07917}" type="sib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4845C9F-1963-D54C-99AD-3AD14263556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FC06F1E-9C90-5743-93D9-A67A9ED37BF5}" type="par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901BE27-69E8-4941-AFD2-646D1A829165}" type="sib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890126C-E96E-A148-8F0A-1C2C7C265B50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BA8C72C-A623-AE4B-8EB5-F4A0E2938311}" type="par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E2EE3A1-55D6-DC4C-A9D1-1678C14C9242}" type="sib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8D6680B-1623-B243-8D7C-7BE992BAC8B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D87B449-5BB0-8943-92BF-250370B6C517}" type="par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A979E1C-3F7D-9841-991D-F544D0E265E1}" type="sib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7ED208-64C0-BC44-A2F5-93991C6BB9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BB8D34B-C4C0-2B41-A44A-04003E9EF7CA}" type="par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A0DC857-5305-B343-9CF6-7D41CF7CF7E5}" type="sib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5390C04-26E2-E843-8FED-A69BB7757CB5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881CA38-E908-9349-8E88-45635F0DD940}" type="par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7B60D60-D4E2-0B45-A09F-DFC933B13796}" type="sib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A583019-1EB1-0443-AA66-A246CA05C472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F367CF32-8D77-104B-9FF3-5B874F040F6B}" type="par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658ACEB-9184-3F49-B1DF-F98919C5A273}" type="sib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91E6746-EAC3-544E-B820-74A4EAEC16E6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B1AAC3A0-1439-3C46-9FDA-C3351844A17F}" type="par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4EF596F-B212-C442-B0B7-196672AB5500}" type="sib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41DCEEF-274B-864D-80D7-DB40FB909E8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456EFA7-2425-B848-890D-620CCC5FBCA1}" type="par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E457E00-B8C9-064B-AC67-63905AA34AD7}" type="sib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2DDF2F4-4B3D-384C-A9D3-6E588E36F8B2}" type="pres">
      <dgm:prSet presAssocID="{DB29FD58-0B9F-5849-8F4D-344CF87A0AB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94584F-4B39-1247-B590-5EB81CD81EB3}" type="pres">
      <dgm:prSet presAssocID="{319B95B2-F66E-D544-9655-5D43D53135A6}" presName="centerShape" presStyleLbl="node0" presStyleIdx="0" presStyleCnt="1"/>
      <dgm:spPr/>
      <dgm:t>
        <a:bodyPr/>
        <a:lstStyle/>
        <a:p>
          <a:endParaRPr lang="en-US"/>
        </a:p>
      </dgm:t>
    </dgm:pt>
    <dgm:pt modelId="{82CADE07-E12A-CD40-94E8-7ACBEB8358F8}" type="pres">
      <dgm:prSet presAssocID="{AFC06F1E-9C90-5743-93D9-A67A9ED37BF5}" presName="parTrans" presStyleLbl="sibTrans2D1" presStyleIdx="0" presStyleCnt="8"/>
      <dgm:spPr/>
    </dgm:pt>
    <dgm:pt modelId="{0F46135D-C457-034A-BBD9-59C4E2CD729D}" type="pres">
      <dgm:prSet presAssocID="{AFC06F1E-9C90-5743-93D9-A67A9ED37BF5}" presName="connectorText" presStyleLbl="sibTrans2D1" presStyleIdx="0" presStyleCnt="8"/>
      <dgm:spPr/>
    </dgm:pt>
    <dgm:pt modelId="{24107950-3368-6042-AB81-E0E0DA23EBB8}" type="pres">
      <dgm:prSet presAssocID="{04845C9F-1963-D54C-99AD-3AD14263556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6E75F-45B9-1F41-91FB-67ACCD01A886}" type="pres">
      <dgm:prSet presAssocID="{2BA8C72C-A623-AE4B-8EB5-F4A0E2938311}" presName="parTrans" presStyleLbl="sibTrans2D1" presStyleIdx="1" presStyleCnt="8"/>
      <dgm:spPr/>
    </dgm:pt>
    <dgm:pt modelId="{B9F38794-98FD-8642-814E-56E8A05D84F6}" type="pres">
      <dgm:prSet presAssocID="{2BA8C72C-A623-AE4B-8EB5-F4A0E2938311}" presName="connectorText" presStyleLbl="sibTrans2D1" presStyleIdx="1" presStyleCnt="8"/>
      <dgm:spPr/>
    </dgm:pt>
    <dgm:pt modelId="{FD6D5460-928F-EF4D-98FD-ACE1D6B27451}" type="pres">
      <dgm:prSet presAssocID="{B890126C-E96E-A148-8F0A-1C2C7C265B50}" presName="node" presStyleLbl="node1" presStyleIdx="1" presStyleCnt="8">
        <dgm:presLayoutVars>
          <dgm:bulletEnabled val="1"/>
        </dgm:presLayoutVars>
      </dgm:prSet>
      <dgm:spPr/>
    </dgm:pt>
    <dgm:pt modelId="{5928557D-45BE-AB43-B1F3-806D833B6D45}" type="pres">
      <dgm:prSet presAssocID="{AD87B449-5BB0-8943-92BF-250370B6C517}" presName="parTrans" presStyleLbl="sibTrans2D1" presStyleIdx="2" presStyleCnt="8"/>
      <dgm:spPr/>
    </dgm:pt>
    <dgm:pt modelId="{2DD0BACF-1FFF-D34E-B092-2E8B09496EA2}" type="pres">
      <dgm:prSet presAssocID="{AD87B449-5BB0-8943-92BF-250370B6C517}" presName="connectorText" presStyleLbl="sibTrans2D1" presStyleIdx="2" presStyleCnt="8"/>
      <dgm:spPr/>
    </dgm:pt>
    <dgm:pt modelId="{39E8BA26-94E5-BC44-9FFE-8162402F7B99}" type="pres">
      <dgm:prSet presAssocID="{A8D6680B-1623-B243-8D7C-7BE992BAC8B8}" presName="node" presStyleLbl="node1" presStyleIdx="2" presStyleCnt="8">
        <dgm:presLayoutVars>
          <dgm:bulletEnabled val="1"/>
        </dgm:presLayoutVars>
      </dgm:prSet>
      <dgm:spPr/>
    </dgm:pt>
    <dgm:pt modelId="{D1CBE13F-749F-3B46-B2F8-D2087413932B}" type="pres">
      <dgm:prSet presAssocID="{6BB8D34B-C4C0-2B41-A44A-04003E9EF7CA}" presName="parTrans" presStyleLbl="sibTrans2D1" presStyleIdx="3" presStyleCnt="8"/>
      <dgm:spPr/>
    </dgm:pt>
    <dgm:pt modelId="{2C72BC17-85F2-F743-8EBD-E6C44D41B0D9}" type="pres">
      <dgm:prSet presAssocID="{6BB8D34B-C4C0-2B41-A44A-04003E9EF7CA}" presName="connectorText" presStyleLbl="sibTrans2D1" presStyleIdx="3" presStyleCnt="8"/>
      <dgm:spPr/>
    </dgm:pt>
    <dgm:pt modelId="{1D827E1D-4D60-DE42-B0D7-4E1AC3C21C26}" type="pres">
      <dgm:prSet presAssocID="{8A7ED208-64C0-BC44-A2F5-93991C6BB971}" presName="node" presStyleLbl="node1" presStyleIdx="3" presStyleCnt="8">
        <dgm:presLayoutVars>
          <dgm:bulletEnabled val="1"/>
        </dgm:presLayoutVars>
      </dgm:prSet>
      <dgm:spPr/>
    </dgm:pt>
    <dgm:pt modelId="{9F1218BA-D57C-174D-A58E-C4DC4285760C}" type="pres">
      <dgm:prSet presAssocID="{5881CA38-E908-9349-8E88-45635F0DD940}" presName="parTrans" presStyleLbl="sibTrans2D1" presStyleIdx="4" presStyleCnt="8"/>
      <dgm:spPr/>
    </dgm:pt>
    <dgm:pt modelId="{356EB7FA-448C-E943-A89D-00FF79AB06BA}" type="pres">
      <dgm:prSet presAssocID="{5881CA38-E908-9349-8E88-45635F0DD940}" presName="connectorText" presStyleLbl="sibTrans2D1" presStyleIdx="4" presStyleCnt="8"/>
      <dgm:spPr/>
    </dgm:pt>
    <dgm:pt modelId="{EF8BBBF3-98CD-C54A-A3BE-42FF4E48CCE6}" type="pres">
      <dgm:prSet presAssocID="{85390C04-26E2-E843-8FED-A69BB7757CB5}" presName="node" presStyleLbl="node1" presStyleIdx="4" presStyleCnt="8">
        <dgm:presLayoutVars>
          <dgm:bulletEnabled val="1"/>
        </dgm:presLayoutVars>
      </dgm:prSet>
      <dgm:spPr/>
    </dgm:pt>
    <dgm:pt modelId="{02BACBC9-24DC-D043-9D9E-A6D2426EBE13}" type="pres">
      <dgm:prSet presAssocID="{F367CF32-8D77-104B-9FF3-5B874F040F6B}" presName="parTrans" presStyleLbl="sibTrans2D1" presStyleIdx="5" presStyleCnt="8"/>
      <dgm:spPr/>
    </dgm:pt>
    <dgm:pt modelId="{8108B4C6-771A-2E4C-8524-654C2AE6E0FC}" type="pres">
      <dgm:prSet presAssocID="{F367CF32-8D77-104B-9FF3-5B874F040F6B}" presName="connectorText" presStyleLbl="sibTrans2D1" presStyleIdx="5" presStyleCnt="8"/>
      <dgm:spPr/>
    </dgm:pt>
    <dgm:pt modelId="{291EAD9D-38D0-C94C-83BD-9F1AC3EF7C1F}" type="pres">
      <dgm:prSet presAssocID="{6A583019-1EB1-0443-AA66-A246CA05C472}" presName="node" presStyleLbl="node1" presStyleIdx="5" presStyleCnt="8">
        <dgm:presLayoutVars>
          <dgm:bulletEnabled val="1"/>
        </dgm:presLayoutVars>
      </dgm:prSet>
      <dgm:spPr/>
    </dgm:pt>
    <dgm:pt modelId="{8CE50D1C-129C-1446-8735-29698C2A8108}" type="pres">
      <dgm:prSet presAssocID="{B1AAC3A0-1439-3C46-9FDA-C3351844A17F}" presName="parTrans" presStyleLbl="sibTrans2D1" presStyleIdx="6" presStyleCnt="8"/>
      <dgm:spPr/>
    </dgm:pt>
    <dgm:pt modelId="{3977BE8B-B8BE-5647-AD9D-C1EFA4FD6DED}" type="pres">
      <dgm:prSet presAssocID="{B1AAC3A0-1439-3C46-9FDA-C3351844A17F}" presName="connectorText" presStyleLbl="sibTrans2D1" presStyleIdx="6" presStyleCnt="8"/>
      <dgm:spPr/>
    </dgm:pt>
    <dgm:pt modelId="{026B62CB-770E-7C4D-803A-EE98E7943F82}" type="pres">
      <dgm:prSet presAssocID="{491E6746-EAC3-544E-B820-74A4EAEC16E6}" presName="node" presStyleLbl="node1" presStyleIdx="6" presStyleCnt="8">
        <dgm:presLayoutVars>
          <dgm:bulletEnabled val="1"/>
        </dgm:presLayoutVars>
      </dgm:prSet>
      <dgm:spPr/>
    </dgm:pt>
    <dgm:pt modelId="{F09409FA-64D6-984C-AFDD-29088C6675A3}" type="pres">
      <dgm:prSet presAssocID="{4456EFA7-2425-B848-890D-620CCC5FBCA1}" presName="parTrans" presStyleLbl="sibTrans2D1" presStyleIdx="7" presStyleCnt="8"/>
      <dgm:spPr/>
    </dgm:pt>
    <dgm:pt modelId="{E6341665-7D86-1343-A1BC-9C7625026DA9}" type="pres">
      <dgm:prSet presAssocID="{4456EFA7-2425-B848-890D-620CCC5FBCA1}" presName="connectorText" presStyleLbl="sibTrans2D1" presStyleIdx="7" presStyleCnt="8"/>
      <dgm:spPr/>
    </dgm:pt>
    <dgm:pt modelId="{57F6FC25-87DC-4544-ABDC-5834BEB0FA43}" type="pres">
      <dgm:prSet presAssocID="{941DCEEF-274B-864D-80D7-DB40FB909E83}" presName="node" presStyleLbl="node1" presStyleIdx="7" presStyleCnt="8">
        <dgm:presLayoutVars>
          <dgm:bulletEnabled val="1"/>
        </dgm:presLayoutVars>
      </dgm:prSet>
      <dgm:spPr/>
    </dgm:pt>
  </dgm:ptLst>
  <dgm:cxnLst>
    <dgm:cxn modelId="{3DD68570-124F-7D4A-AB03-E912B082930E}" srcId="{319B95B2-F66E-D544-9655-5D43D53135A6}" destId="{04845C9F-1963-D54C-99AD-3AD14263556F}" srcOrd="0" destOrd="0" parTransId="{AFC06F1E-9C90-5743-93D9-A67A9ED37BF5}" sibTransId="{6901BE27-69E8-4941-AFD2-646D1A829165}"/>
    <dgm:cxn modelId="{CE6B22B9-B111-2E43-A7F8-897E78811029}" srcId="{319B95B2-F66E-D544-9655-5D43D53135A6}" destId="{941DCEEF-274B-864D-80D7-DB40FB909E83}" srcOrd="7" destOrd="0" parTransId="{4456EFA7-2425-B848-890D-620CCC5FBCA1}" sibTransId="{EE457E00-B8C9-064B-AC67-63905AA34AD7}"/>
    <dgm:cxn modelId="{7A14951D-BB4D-B44B-8E99-0E540E2C8FD7}" type="presOf" srcId="{4456EFA7-2425-B848-890D-620CCC5FBCA1}" destId="{F09409FA-64D6-984C-AFDD-29088C6675A3}" srcOrd="0" destOrd="0" presId="urn:microsoft.com/office/officeart/2005/8/layout/radial5"/>
    <dgm:cxn modelId="{0D46A52F-2769-4B48-AFC3-94185556F57F}" type="presOf" srcId="{6A583019-1EB1-0443-AA66-A246CA05C472}" destId="{291EAD9D-38D0-C94C-83BD-9F1AC3EF7C1F}" srcOrd="0" destOrd="0" presId="urn:microsoft.com/office/officeart/2005/8/layout/radial5"/>
    <dgm:cxn modelId="{C013A102-43E8-8949-836B-88D4BD2C3B12}" type="presOf" srcId="{04845C9F-1963-D54C-99AD-3AD14263556F}" destId="{24107950-3368-6042-AB81-E0E0DA23EBB8}" srcOrd="0" destOrd="0" presId="urn:microsoft.com/office/officeart/2005/8/layout/radial5"/>
    <dgm:cxn modelId="{C4DA5565-8DB8-0345-943D-77B102B447CB}" type="presOf" srcId="{B1AAC3A0-1439-3C46-9FDA-C3351844A17F}" destId="{8CE50D1C-129C-1446-8735-29698C2A8108}" srcOrd="0" destOrd="0" presId="urn:microsoft.com/office/officeart/2005/8/layout/radial5"/>
    <dgm:cxn modelId="{2E31BFD0-BD82-4240-8E3D-913D7CDC9CEB}" type="presOf" srcId="{6BB8D34B-C4C0-2B41-A44A-04003E9EF7CA}" destId="{D1CBE13F-749F-3B46-B2F8-D2087413932B}" srcOrd="0" destOrd="0" presId="urn:microsoft.com/office/officeart/2005/8/layout/radial5"/>
    <dgm:cxn modelId="{13A6C9D7-5F62-F842-A543-ED11B96EE27B}" type="presOf" srcId="{A8D6680B-1623-B243-8D7C-7BE992BAC8B8}" destId="{39E8BA26-94E5-BC44-9FFE-8162402F7B99}" srcOrd="0" destOrd="0" presId="urn:microsoft.com/office/officeart/2005/8/layout/radial5"/>
    <dgm:cxn modelId="{172328C7-E1D4-5748-9BF8-2E83EA4117ED}" type="presOf" srcId="{491E6746-EAC3-544E-B820-74A4EAEC16E6}" destId="{026B62CB-770E-7C4D-803A-EE98E7943F82}" srcOrd="0" destOrd="0" presId="urn:microsoft.com/office/officeart/2005/8/layout/radial5"/>
    <dgm:cxn modelId="{32834A50-1554-744A-AA03-8B31C81E67D7}" type="presOf" srcId="{2BA8C72C-A623-AE4B-8EB5-F4A0E2938311}" destId="{D256E75F-45B9-1F41-91FB-67ACCD01A886}" srcOrd="0" destOrd="0" presId="urn:microsoft.com/office/officeart/2005/8/layout/radial5"/>
    <dgm:cxn modelId="{EB8E7CE9-5A7C-0840-BB6F-F2FB2D2CF12A}" type="presOf" srcId="{AD87B449-5BB0-8943-92BF-250370B6C517}" destId="{2DD0BACF-1FFF-D34E-B092-2E8B09496EA2}" srcOrd="1" destOrd="0" presId="urn:microsoft.com/office/officeart/2005/8/layout/radial5"/>
    <dgm:cxn modelId="{05FDEF82-C9C8-1E44-8CDF-0A8A562BE3C7}" srcId="{DB29FD58-0B9F-5849-8F4D-344CF87A0AB5}" destId="{319B95B2-F66E-D544-9655-5D43D53135A6}" srcOrd="0" destOrd="0" parTransId="{34F6A117-A577-4A48-9569-9CFFA9869119}" sibTransId="{E81F3A7B-3F88-7D46-95B0-7C1F3BD07917}"/>
    <dgm:cxn modelId="{74FF25AF-CD80-914C-955F-82EBD23BCF05}" type="presOf" srcId="{319B95B2-F66E-D544-9655-5D43D53135A6}" destId="{7994584F-4B39-1247-B590-5EB81CD81EB3}" srcOrd="0" destOrd="0" presId="urn:microsoft.com/office/officeart/2005/8/layout/radial5"/>
    <dgm:cxn modelId="{774C7E30-118D-C244-B80F-810B9AAE04D6}" type="presOf" srcId="{B1AAC3A0-1439-3C46-9FDA-C3351844A17F}" destId="{3977BE8B-B8BE-5647-AD9D-C1EFA4FD6DED}" srcOrd="1" destOrd="0" presId="urn:microsoft.com/office/officeart/2005/8/layout/radial5"/>
    <dgm:cxn modelId="{8FA9AC15-F9B6-DD47-91E5-5D9F6E2678DB}" type="presOf" srcId="{DB29FD58-0B9F-5849-8F4D-344CF87A0AB5}" destId="{B2DDF2F4-4B3D-384C-A9D3-6E588E36F8B2}" srcOrd="0" destOrd="0" presId="urn:microsoft.com/office/officeart/2005/8/layout/radial5"/>
    <dgm:cxn modelId="{850384C1-CAC1-5448-A79E-91BF41FC351B}" srcId="{319B95B2-F66E-D544-9655-5D43D53135A6}" destId="{B890126C-E96E-A148-8F0A-1C2C7C265B50}" srcOrd="1" destOrd="0" parTransId="{2BA8C72C-A623-AE4B-8EB5-F4A0E2938311}" sibTransId="{3E2EE3A1-55D6-DC4C-A9D1-1678C14C9242}"/>
    <dgm:cxn modelId="{A27440F7-7593-1141-B3CA-B0DCC8B9498A}" type="presOf" srcId="{B890126C-E96E-A148-8F0A-1C2C7C265B50}" destId="{FD6D5460-928F-EF4D-98FD-ACE1D6B27451}" srcOrd="0" destOrd="0" presId="urn:microsoft.com/office/officeart/2005/8/layout/radial5"/>
    <dgm:cxn modelId="{C4ABA700-DC3D-FC49-BB8E-031BE3405372}" type="presOf" srcId="{AFC06F1E-9C90-5743-93D9-A67A9ED37BF5}" destId="{0F46135D-C457-034A-BBD9-59C4E2CD729D}" srcOrd="1" destOrd="0" presId="urn:microsoft.com/office/officeart/2005/8/layout/radial5"/>
    <dgm:cxn modelId="{2B072767-E5CB-A649-A231-34FA9AD4CA66}" srcId="{319B95B2-F66E-D544-9655-5D43D53135A6}" destId="{491E6746-EAC3-544E-B820-74A4EAEC16E6}" srcOrd="6" destOrd="0" parTransId="{B1AAC3A0-1439-3C46-9FDA-C3351844A17F}" sibTransId="{E4EF596F-B212-C442-B0B7-196672AB5500}"/>
    <dgm:cxn modelId="{5E084030-2BDE-9949-AF45-1327DA987F3E}" type="presOf" srcId="{F367CF32-8D77-104B-9FF3-5B874F040F6B}" destId="{8108B4C6-771A-2E4C-8524-654C2AE6E0FC}" srcOrd="1" destOrd="0" presId="urn:microsoft.com/office/officeart/2005/8/layout/radial5"/>
    <dgm:cxn modelId="{C92F289B-3FAD-4144-8C15-BD1C30F5082A}" type="presOf" srcId="{5881CA38-E908-9349-8E88-45635F0DD940}" destId="{9F1218BA-D57C-174D-A58E-C4DC4285760C}" srcOrd="0" destOrd="0" presId="urn:microsoft.com/office/officeart/2005/8/layout/radial5"/>
    <dgm:cxn modelId="{7EED5FDE-FACE-2D42-B44D-0B76E4E0A5CA}" type="presOf" srcId="{85390C04-26E2-E843-8FED-A69BB7757CB5}" destId="{EF8BBBF3-98CD-C54A-A3BE-42FF4E48CCE6}" srcOrd="0" destOrd="0" presId="urn:microsoft.com/office/officeart/2005/8/layout/radial5"/>
    <dgm:cxn modelId="{6CF417A1-459F-A142-9988-8B1D272DEBF4}" type="presOf" srcId="{4456EFA7-2425-B848-890D-620CCC5FBCA1}" destId="{E6341665-7D86-1343-A1BC-9C7625026DA9}" srcOrd="1" destOrd="0" presId="urn:microsoft.com/office/officeart/2005/8/layout/radial5"/>
    <dgm:cxn modelId="{2D40C6A8-5A18-9147-BE5D-58D78DC4D4B7}" type="presOf" srcId="{6BB8D34B-C4C0-2B41-A44A-04003E9EF7CA}" destId="{2C72BC17-85F2-F743-8EBD-E6C44D41B0D9}" srcOrd="1" destOrd="0" presId="urn:microsoft.com/office/officeart/2005/8/layout/radial5"/>
    <dgm:cxn modelId="{CB90F25A-293C-1544-8746-674A86165B7E}" srcId="{319B95B2-F66E-D544-9655-5D43D53135A6}" destId="{8A7ED208-64C0-BC44-A2F5-93991C6BB971}" srcOrd="3" destOrd="0" parTransId="{6BB8D34B-C4C0-2B41-A44A-04003E9EF7CA}" sibTransId="{AA0DC857-5305-B343-9CF6-7D41CF7CF7E5}"/>
    <dgm:cxn modelId="{DEE7A7F9-EFAD-C94A-9323-53433E3D4A4C}" type="presOf" srcId="{F367CF32-8D77-104B-9FF3-5B874F040F6B}" destId="{02BACBC9-24DC-D043-9D9E-A6D2426EBE13}" srcOrd="0" destOrd="0" presId="urn:microsoft.com/office/officeart/2005/8/layout/radial5"/>
    <dgm:cxn modelId="{A5BBE6C8-567A-6643-A5FD-107F69DC03BF}" srcId="{319B95B2-F66E-D544-9655-5D43D53135A6}" destId="{85390C04-26E2-E843-8FED-A69BB7757CB5}" srcOrd="4" destOrd="0" parTransId="{5881CA38-E908-9349-8E88-45635F0DD940}" sibTransId="{F7B60D60-D4E2-0B45-A09F-DFC933B13796}"/>
    <dgm:cxn modelId="{8D414BB0-FA1D-284B-BBCA-DD6FE127A23A}" srcId="{319B95B2-F66E-D544-9655-5D43D53135A6}" destId="{6A583019-1EB1-0443-AA66-A246CA05C472}" srcOrd="5" destOrd="0" parTransId="{F367CF32-8D77-104B-9FF3-5B874F040F6B}" sibTransId="{4658ACEB-9184-3F49-B1DF-F98919C5A273}"/>
    <dgm:cxn modelId="{629975AE-E93B-6C4C-930D-1B98DB2F1377}" type="presOf" srcId="{AD87B449-5BB0-8943-92BF-250370B6C517}" destId="{5928557D-45BE-AB43-B1F3-806D833B6D45}" srcOrd="0" destOrd="0" presId="urn:microsoft.com/office/officeart/2005/8/layout/radial5"/>
    <dgm:cxn modelId="{67729DC9-FADE-1748-A440-143C2736727D}" type="presOf" srcId="{AFC06F1E-9C90-5743-93D9-A67A9ED37BF5}" destId="{82CADE07-E12A-CD40-94E8-7ACBEB8358F8}" srcOrd="0" destOrd="0" presId="urn:microsoft.com/office/officeart/2005/8/layout/radial5"/>
    <dgm:cxn modelId="{AC463B78-F842-0345-8135-FB70230A8A90}" type="presOf" srcId="{5881CA38-E908-9349-8E88-45635F0DD940}" destId="{356EB7FA-448C-E943-A89D-00FF79AB06BA}" srcOrd="1" destOrd="0" presId="urn:microsoft.com/office/officeart/2005/8/layout/radial5"/>
    <dgm:cxn modelId="{643CA697-7FEF-3846-A3D1-5B9987B064E9}" type="presOf" srcId="{941DCEEF-274B-864D-80D7-DB40FB909E83}" destId="{57F6FC25-87DC-4544-ABDC-5834BEB0FA43}" srcOrd="0" destOrd="0" presId="urn:microsoft.com/office/officeart/2005/8/layout/radial5"/>
    <dgm:cxn modelId="{EA959701-86AC-C245-B03D-7BA6CCD39563}" srcId="{319B95B2-F66E-D544-9655-5D43D53135A6}" destId="{A8D6680B-1623-B243-8D7C-7BE992BAC8B8}" srcOrd="2" destOrd="0" parTransId="{AD87B449-5BB0-8943-92BF-250370B6C517}" sibTransId="{3A979E1C-3F7D-9841-991D-F544D0E265E1}"/>
    <dgm:cxn modelId="{AA93B511-55FD-AA46-8275-CC278BEDA476}" type="presOf" srcId="{2BA8C72C-A623-AE4B-8EB5-F4A0E2938311}" destId="{B9F38794-98FD-8642-814E-56E8A05D84F6}" srcOrd="1" destOrd="0" presId="urn:microsoft.com/office/officeart/2005/8/layout/radial5"/>
    <dgm:cxn modelId="{15CAA20D-A1A8-7C4D-B0DC-3ECEBC527607}" type="presOf" srcId="{8A7ED208-64C0-BC44-A2F5-93991C6BB971}" destId="{1D827E1D-4D60-DE42-B0D7-4E1AC3C21C26}" srcOrd="0" destOrd="0" presId="urn:microsoft.com/office/officeart/2005/8/layout/radial5"/>
    <dgm:cxn modelId="{2D9B846C-5E18-3F45-9EA6-0398066C29F8}" type="presParOf" srcId="{B2DDF2F4-4B3D-384C-A9D3-6E588E36F8B2}" destId="{7994584F-4B39-1247-B590-5EB81CD81EB3}" srcOrd="0" destOrd="0" presId="urn:microsoft.com/office/officeart/2005/8/layout/radial5"/>
    <dgm:cxn modelId="{F2D22522-9402-C14C-8353-9A9890E8FF2B}" type="presParOf" srcId="{B2DDF2F4-4B3D-384C-A9D3-6E588E36F8B2}" destId="{82CADE07-E12A-CD40-94E8-7ACBEB8358F8}" srcOrd="1" destOrd="0" presId="urn:microsoft.com/office/officeart/2005/8/layout/radial5"/>
    <dgm:cxn modelId="{01A95A8E-05F1-3745-A1AE-4C9C6B92DBF2}" type="presParOf" srcId="{82CADE07-E12A-CD40-94E8-7ACBEB8358F8}" destId="{0F46135D-C457-034A-BBD9-59C4E2CD729D}" srcOrd="0" destOrd="0" presId="urn:microsoft.com/office/officeart/2005/8/layout/radial5"/>
    <dgm:cxn modelId="{AE69589A-CDCA-004E-89F8-B1D04FF458AA}" type="presParOf" srcId="{B2DDF2F4-4B3D-384C-A9D3-6E588E36F8B2}" destId="{24107950-3368-6042-AB81-E0E0DA23EBB8}" srcOrd="2" destOrd="0" presId="urn:microsoft.com/office/officeart/2005/8/layout/radial5"/>
    <dgm:cxn modelId="{96D599CE-E0CD-184C-A486-DCF82299B1D8}" type="presParOf" srcId="{B2DDF2F4-4B3D-384C-A9D3-6E588E36F8B2}" destId="{D256E75F-45B9-1F41-91FB-67ACCD01A886}" srcOrd="3" destOrd="0" presId="urn:microsoft.com/office/officeart/2005/8/layout/radial5"/>
    <dgm:cxn modelId="{9ADC4C4B-6B14-6B40-B8FC-57744A66FCF9}" type="presParOf" srcId="{D256E75F-45B9-1F41-91FB-67ACCD01A886}" destId="{B9F38794-98FD-8642-814E-56E8A05D84F6}" srcOrd="0" destOrd="0" presId="urn:microsoft.com/office/officeart/2005/8/layout/radial5"/>
    <dgm:cxn modelId="{327922CE-A547-6340-99FA-85E5C0404244}" type="presParOf" srcId="{B2DDF2F4-4B3D-384C-A9D3-6E588E36F8B2}" destId="{FD6D5460-928F-EF4D-98FD-ACE1D6B27451}" srcOrd="4" destOrd="0" presId="urn:microsoft.com/office/officeart/2005/8/layout/radial5"/>
    <dgm:cxn modelId="{3B380238-DA31-8445-A1C6-99E86AD20E1F}" type="presParOf" srcId="{B2DDF2F4-4B3D-384C-A9D3-6E588E36F8B2}" destId="{5928557D-45BE-AB43-B1F3-806D833B6D45}" srcOrd="5" destOrd="0" presId="urn:microsoft.com/office/officeart/2005/8/layout/radial5"/>
    <dgm:cxn modelId="{59CF4798-F2E1-DF4B-A62F-D0E8A640EF2C}" type="presParOf" srcId="{5928557D-45BE-AB43-B1F3-806D833B6D45}" destId="{2DD0BACF-1FFF-D34E-B092-2E8B09496EA2}" srcOrd="0" destOrd="0" presId="urn:microsoft.com/office/officeart/2005/8/layout/radial5"/>
    <dgm:cxn modelId="{90A1E53F-3286-DE44-956B-87362C0C8D98}" type="presParOf" srcId="{B2DDF2F4-4B3D-384C-A9D3-6E588E36F8B2}" destId="{39E8BA26-94E5-BC44-9FFE-8162402F7B99}" srcOrd="6" destOrd="0" presId="urn:microsoft.com/office/officeart/2005/8/layout/radial5"/>
    <dgm:cxn modelId="{6422C0E7-F69C-704C-83FF-EB10A528CA73}" type="presParOf" srcId="{B2DDF2F4-4B3D-384C-A9D3-6E588E36F8B2}" destId="{D1CBE13F-749F-3B46-B2F8-D2087413932B}" srcOrd="7" destOrd="0" presId="urn:microsoft.com/office/officeart/2005/8/layout/radial5"/>
    <dgm:cxn modelId="{E61E584D-5036-484C-90CE-BCD0A20E6E4D}" type="presParOf" srcId="{D1CBE13F-749F-3B46-B2F8-D2087413932B}" destId="{2C72BC17-85F2-F743-8EBD-E6C44D41B0D9}" srcOrd="0" destOrd="0" presId="urn:microsoft.com/office/officeart/2005/8/layout/radial5"/>
    <dgm:cxn modelId="{257EC2A2-EE66-6346-829C-E14369C0CD1A}" type="presParOf" srcId="{B2DDF2F4-4B3D-384C-A9D3-6E588E36F8B2}" destId="{1D827E1D-4D60-DE42-B0D7-4E1AC3C21C26}" srcOrd="8" destOrd="0" presId="urn:microsoft.com/office/officeart/2005/8/layout/radial5"/>
    <dgm:cxn modelId="{30D55641-EC00-4B45-8F5A-77D6529D88CE}" type="presParOf" srcId="{B2DDF2F4-4B3D-384C-A9D3-6E588E36F8B2}" destId="{9F1218BA-D57C-174D-A58E-C4DC4285760C}" srcOrd="9" destOrd="0" presId="urn:microsoft.com/office/officeart/2005/8/layout/radial5"/>
    <dgm:cxn modelId="{E68F790B-885B-DC4C-AA2E-6F49092C1459}" type="presParOf" srcId="{9F1218BA-D57C-174D-A58E-C4DC4285760C}" destId="{356EB7FA-448C-E943-A89D-00FF79AB06BA}" srcOrd="0" destOrd="0" presId="urn:microsoft.com/office/officeart/2005/8/layout/radial5"/>
    <dgm:cxn modelId="{86918ECF-E55E-714A-BAC9-BF768BC5F3F4}" type="presParOf" srcId="{B2DDF2F4-4B3D-384C-A9D3-6E588E36F8B2}" destId="{EF8BBBF3-98CD-C54A-A3BE-42FF4E48CCE6}" srcOrd="10" destOrd="0" presId="urn:microsoft.com/office/officeart/2005/8/layout/radial5"/>
    <dgm:cxn modelId="{E9094798-D24C-8B4F-BAF5-E575774F61BB}" type="presParOf" srcId="{B2DDF2F4-4B3D-384C-A9D3-6E588E36F8B2}" destId="{02BACBC9-24DC-D043-9D9E-A6D2426EBE13}" srcOrd="11" destOrd="0" presId="urn:microsoft.com/office/officeart/2005/8/layout/radial5"/>
    <dgm:cxn modelId="{A180AE83-FF82-C44A-B974-4E04F23B1DE9}" type="presParOf" srcId="{02BACBC9-24DC-D043-9D9E-A6D2426EBE13}" destId="{8108B4C6-771A-2E4C-8524-654C2AE6E0FC}" srcOrd="0" destOrd="0" presId="urn:microsoft.com/office/officeart/2005/8/layout/radial5"/>
    <dgm:cxn modelId="{3D58645E-75DA-0549-9CA3-DABE54682556}" type="presParOf" srcId="{B2DDF2F4-4B3D-384C-A9D3-6E588E36F8B2}" destId="{291EAD9D-38D0-C94C-83BD-9F1AC3EF7C1F}" srcOrd="12" destOrd="0" presId="urn:microsoft.com/office/officeart/2005/8/layout/radial5"/>
    <dgm:cxn modelId="{F1EB4472-D670-A84E-83DC-87E99EB42381}" type="presParOf" srcId="{B2DDF2F4-4B3D-384C-A9D3-6E588E36F8B2}" destId="{8CE50D1C-129C-1446-8735-29698C2A8108}" srcOrd="13" destOrd="0" presId="urn:microsoft.com/office/officeart/2005/8/layout/radial5"/>
    <dgm:cxn modelId="{574B2776-C54F-774F-A566-0876D7178DCC}" type="presParOf" srcId="{8CE50D1C-129C-1446-8735-29698C2A8108}" destId="{3977BE8B-B8BE-5647-AD9D-C1EFA4FD6DED}" srcOrd="0" destOrd="0" presId="urn:microsoft.com/office/officeart/2005/8/layout/radial5"/>
    <dgm:cxn modelId="{48374F79-2ABD-324B-AD94-1E723A5AAAD7}" type="presParOf" srcId="{B2DDF2F4-4B3D-384C-A9D3-6E588E36F8B2}" destId="{026B62CB-770E-7C4D-803A-EE98E7943F82}" srcOrd="14" destOrd="0" presId="urn:microsoft.com/office/officeart/2005/8/layout/radial5"/>
    <dgm:cxn modelId="{9D3DD7E0-5901-FF40-83B8-69D4348D7CA4}" type="presParOf" srcId="{B2DDF2F4-4B3D-384C-A9D3-6E588E36F8B2}" destId="{F09409FA-64D6-984C-AFDD-29088C6675A3}" srcOrd="15" destOrd="0" presId="urn:microsoft.com/office/officeart/2005/8/layout/radial5"/>
    <dgm:cxn modelId="{395706A7-5B2B-204E-BE6F-CC3F0BB0C108}" type="presParOf" srcId="{F09409FA-64D6-984C-AFDD-29088C6675A3}" destId="{E6341665-7D86-1343-A1BC-9C7625026DA9}" srcOrd="0" destOrd="0" presId="urn:microsoft.com/office/officeart/2005/8/layout/radial5"/>
    <dgm:cxn modelId="{48891B95-F006-184D-8231-949EB3B0F077}" type="presParOf" srcId="{B2DDF2F4-4B3D-384C-A9D3-6E588E36F8B2}" destId="{57F6FC25-87DC-4544-ABDC-5834BEB0FA43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A0AE17-3893-E541-B0A4-496F47C26940}" type="doc">
      <dgm:prSet loTypeId="urn:microsoft.com/office/officeart/2005/8/layout/radial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1B493-0D77-F045-8AF8-3F5D801509B3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8F2F490-631F-6D44-96DF-CBF08F1441D4}" type="parTrans" cxnId="{341C3E43-1625-C340-AD58-CA0190D18F14}">
      <dgm:prSet/>
      <dgm:spPr/>
      <dgm:t>
        <a:bodyPr/>
        <a:lstStyle/>
        <a:p>
          <a:endParaRPr lang="en-US"/>
        </a:p>
      </dgm:t>
    </dgm:pt>
    <dgm:pt modelId="{6B169D76-29D0-5840-B1C6-AA878C29F1C0}" type="sibTrans" cxnId="{341C3E43-1625-C340-AD58-CA0190D18F14}">
      <dgm:prSet/>
      <dgm:spPr/>
      <dgm:t>
        <a:bodyPr/>
        <a:lstStyle/>
        <a:p>
          <a:endParaRPr lang="en-US"/>
        </a:p>
      </dgm:t>
    </dgm:pt>
    <dgm:pt modelId="{6FEC9BB7-69CD-0F4A-8737-61DFCD7553CE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E280C93-CE91-0B47-8D02-10D02D421716}" type="parTrans" cxnId="{68DF06A7-C0E3-3845-85AA-7583F476F6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4F40691-A3B4-D14A-82BC-779A2FF9F9D8}" type="sibTrans" cxnId="{68DF06A7-C0E3-3845-85AA-7583F476F629}">
      <dgm:prSet/>
      <dgm:spPr/>
      <dgm:t>
        <a:bodyPr/>
        <a:lstStyle/>
        <a:p>
          <a:endParaRPr lang="en-US"/>
        </a:p>
      </dgm:t>
    </dgm:pt>
    <dgm:pt modelId="{D0FF66C1-926C-3142-904C-0957DD66E9BB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75675847-13FF-7846-97C3-F4C8C1C656F7}" type="parTrans" cxnId="{C6DEA097-9503-DA4C-A38C-4723B36F835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BE8A1C5-DB91-EE47-B20C-8F3107EE9734}" type="sibTrans" cxnId="{C6DEA097-9503-DA4C-A38C-4723B36F835F}">
      <dgm:prSet/>
      <dgm:spPr/>
      <dgm:t>
        <a:bodyPr/>
        <a:lstStyle/>
        <a:p>
          <a:endParaRPr lang="en-US"/>
        </a:p>
      </dgm:t>
    </dgm:pt>
    <dgm:pt modelId="{9D4405B2-CCCD-8E4E-B2FC-E045CAA1DCA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7855772-0C62-9C49-A8F8-ED3B72542D12}" type="parTrans" cxnId="{A7055668-1DFE-D942-94EA-51EC71E7D841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ED0CEB-0349-EA4C-8063-D86D40194367}" type="sibTrans" cxnId="{A7055668-1DFE-D942-94EA-51EC71E7D841}">
      <dgm:prSet/>
      <dgm:spPr/>
      <dgm:t>
        <a:bodyPr/>
        <a:lstStyle/>
        <a:p>
          <a:endParaRPr lang="en-US"/>
        </a:p>
      </dgm:t>
    </dgm:pt>
    <dgm:pt modelId="{E1B447FC-60B9-C048-B21C-D6DBA34534F4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2B626-833E-A54F-9DFD-5BA00FB5F89D}" type="parTrans" cxnId="{ECBA6746-8AC1-AA42-AD94-0E750A7E12A4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FE4F36A-82E9-9947-8497-F6E41A5A5411}" type="sibTrans" cxnId="{ECBA6746-8AC1-AA42-AD94-0E750A7E12A4}">
      <dgm:prSet/>
      <dgm:spPr/>
      <dgm:t>
        <a:bodyPr/>
        <a:lstStyle/>
        <a:p>
          <a:endParaRPr lang="en-US"/>
        </a:p>
      </dgm:t>
    </dgm:pt>
    <dgm:pt modelId="{FFF6C58E-ADAB-5944-8422-AD626724C7B1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E0F172A0-E73F-AE42-9743-BD90DF9DD536}" type="parTrans" cxnId="{DAD65224-E164-EF44-99D3-97E203071CF1}">
      <dgm:prSet/>
      <dgm:spPr/>
      <dgm:t>
        <a:bodyPr/>
        <a:lstStyle/>
        <a:p>
          <a:endParaRPr lang="en-US"/>
        </a:p>
      </dgm:t>
    </dgm:pt>
    <dgm:pt modelId="{5785B016-F0F7-DB40-BB91-A77A7897A57D}" type="sibTrans" cxnId="{DAD65224-E164-EF44-99D3-97E203071CF1}">
      <dgm:prSet/>
      <dgm:spPr/>
      <dgm:t>
        <a:bodyPr/>
        <a:lstStyle/>
        <a:p>
          <a:endParaRPr lang="en-US"/>
        </a:p>
      </dgm:t>
    </dgm:pt>
    <dgm:pt modelId="{6D64A32D-9E99-E84A-910D-57F0010A9849}" type="pres">
      <dgm:prSet presAssocID="{6FA0AE17-3893-E541-B0A4-496F47C269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78278D-E9D2-D343-A23B-6BC096F1329D}" type="pres">
      <dgm:prSet presAssocID="{45A1B493-0D77-F045-8AF8-3F5D801509B3}" presName="centerShape" presStyleLbl="node0" presStyleIdx="0" presStyleCnt="1"/>
      <dgm:spPr/>
    </dgm:pt>
    <dgm:pt modelId="{81979405-943E-F54B-925F-4B700E4C2B72}" type="pres">
      <dgm:prSet presAssocID="{4E280C93-CE91-0B47-8D02-10D02D421716}" presName="parTrans" presStyleLbl="bgSibTrans2D1" presStyleIdx="0" presStyleCnt="5"/>
      <dgm:spPr/>
    </dgm:pt>
    <dgm:pt modelId="{A99EFA25-94AA-0742-9346-99CF26DE4715}" type="pres">
      <dgm:prSet presAssocID="{6FEC9BB7-69CD-0F4A-8737-61DFCD7553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E9CEC-9CED-2048-8BE6-33A3E148A181}" type="pres">
      <dgm:prSet presAssocID="{75675847-13FF-7846-97C3-F4C8C1C656F7}" presName="parTrans" presStyleLbl="bgSibTrans2D1" presStyleIdx="1" presStyleCnt="5"/>
      <dgm:spPr/>
    </dgm:pt>
    <dgm:pt modelId="{0CD13A65-28B4-6A49-A8B8-D3D2959F8560}" type="pres">
      <dgm:prSet presAssocID="{D0FF66C1-926C-3142-904C-0957DD66E9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3FD49-FDB7-0E4E-9113-1704960AB421}" type="pres">
      <dgm:prSet presAssocID="{C7855772-0C62-9C49-A8F8-ED3B72542D12}" presName="parTrans" presStyleLbl="bgSibTrans2D1" presStyleIdx="2" presStyleCnt="5"/>
      <dgm:spPr/>
    </dgm:pt>
    <dgm:pt modelId="{9F3CFC7A-F7E4-0D46-8289-E02F1E2AF0C1}" type="pres">
      <dgm:prSet presAssocID="{9D4405B2-CCCD-8E4E-B2FC-E045CAA1DCA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DE8F0-6ECC-884C-8049-A0A37E6C2EF9}" type="pres">
      <dgm:prSet presAssocID="{CEC2B626-833E-A54F-9DFD-5BA00FB5F89D}" presName="parTrans" presStyleLbl="bgSibTrans2D1" presStyleIdx="3" presStyleCnt="5"/>
      <dgm:spPr/>
    </dgm:pt>
    <dgm:pt modelId="{4C1459AF-A18C-3A47-B42B-2E6787E155B1}" type="pres">
      <dgm:prSet presAssocID="{E1B447FC-60B9-C048-B21C-D6DBA34534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71462-85AD-8342-AD2E-64282151E3C6}" type="pres">
      <dgm:prSet presAssocID="{E0F172A0-E73F-AE42-9743-BD90DF9DD536}" presName="parTrans" presStyleLbl="bgSibTrans2D1" presStyleIdx="4" presStyleCnt="5"/>
      <dgm:spPr/>
    </dgm:pt>
    <dgm:pt modelId="{ACD4F149-2B11-5F49-A687-B6BEA4D1A037}" type="pres">
      <dgm:prSet presAssocID="{FFF6C58E-ADAB-5944-8422-AD626724C7B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987DD3-9276-054C-806A-7CA445886144}" type="presOf" srcId="{4E280C93-CE91-0B47-8D02-10D02D421716}" destId="{81979405-943E-F54B-925F-4B700E4C2B72}" srcOrd="0" destOrd="0" presId="urn:microsoft.com/office/officeart/2005/8/layout/radial4"/>
    <dgm:cxn modelId="{DAD65224-E164-EF44-99D3-97E203071CF1}" srcId="{45A1B493-0D77-F045-8AF8-3F5D801509B3}" destId="{FFF6C58E-ADAB-5944-8422-AD626724C7B1}" srcOrd="4" destOrd="0" parTransId="{E0F172A0-E73F-AE42-9743-BD90DF9DD536}" sibTransId="{5785B016-F0F7-DB40-BB91-A77A7897A57D}"/>
    <dgm:cxn modelId="{341C3E43-1625-C340-AD58-CA0190D18F14}" srcId="{6FA0AE17-3893-E541-B0A4-496F47C26940}" destId="{45A1B493-0D77-F045-8AF8-3F5D801509B3}" srcOrd="0" destOrd="0" parTransId="{48F2F490-631F-6D44-96DF-CBF08F1441D4}" sibTransId="{6B169D76-29D0-5840-B1C6-AA878C29F1C0}"/>
    <dgm:cxn modelId="{6A53D02C-0F2E-8946-BB8F-64848052E272}" type="presOf" srcId="{6FA0AE17-3893-E541-B0A4-496F47C26940}" destId="{6D64A32D-9E99-E84A-910D-57F0010A9849}" srcOrd="0" destOrd="0" presId="urn:microsoft.com/office/officeart/2005/8/layout/radial4"/>
    <dgm:cxn modelId="{8B7851C0-0400-E842-A82D-4A07761D9C64}" type="presOf" srcId="{E0F172A0-E73F-AE42-9743-BD90DF9DD536}" destId="{DE371462-85AD-8342-AD2E-64282151E3C6}" srcOrd="0" destOrd="0" presId="urn:microsoft.com/office/officeart/2005/8/layout/radial4"/>
    <dgm:cxn modelId="{5E1046FC-F0E7-B74B-B751-6A9226453018}" type="presOf" srcId="{E1B447FC-60B9-C048-B21C-D6DBA34534F4}" destId="{4C1459AF-A18C-3A47-B42B-2E6787E155B1}" srcOrd="0" destOrd="0" presId="urn:microsoft.com/office/officeart/2005/8/layout/radial4"/>
    <dgm:cxn modelId="{D21301A2-CBE9-8D40-882F-E9CBC954990E}" type="presOf" srcId="{45A1B493-0D77-F045-8AF8-3F5D801509B3}" destId="{B278278D-E9D2-D343-A23B-6BC096F1329D}" srcOrd="0" destOrd="0" presId="urn:microsoft.com/office/officeart/2005/8/layout/radial4"/>
    <dgm:cxn modelId="{68DF06A7-C0E3-3845-85AA-7583F476F629}" srcId="{45A1B493-0D77-F045-8AF8-3F5D801509B3}" destId="{6FEC9BB7-69CD-0F4A-8737-61DFCD7553CE}" srcOrd="0" destOrd="0" parTransId="{4E280C93-CE91-0B47-8D02-10D02D421716}" sibTransId="{24F40691-A3B4-D14A-82BC-779A2FF9F9D8}"/>
    <dgm:cxn modelId="{6B8F37D4-1800-914F-8BFD-1F392CDA9D6F}" type="presOf" srcId="{6FEC9BB7-69CD-0F4A-8737-61DFCD7553CE}" destId="{A99EFA25-94AA-0742-9346-99CF26DE4715}" srcOrd="0" destOrd="0" presId="urn:microsoft.com/office/officeart/2005/8/layout/radial4"/>
    <dgm:cxn modelId="{77F279D3-775B-1346-9E68-8004EA50D988}" type="presOf" srcId="{9D4405B2-CCCD-8E4E-B2FC-E045CAA1DCA3}" destId="{9F3CFC7A-F7E4-0D46-8289-E02F1E2AF0C1}" srcOrd="0" destOrd="0" presId="urn:microsoft.com/office/officeart/2005/8/layout/radial4"/>
    <dgm:cxn modelId="{77949128-8374-0F49-A68F-0D5CA1D3A601}" type="presOf" srcId="{D0FF66C1-926C-3142-904C-0957DD66E9BB}" destId="{0CD13A65-28B4-6A49-A8B8-D3D2959F8560}" srcOrd="0" destOrd="0" presId="urn:microsoft.com/office/officeart/2005/8/layout/radial4"/>
    <dgm:cxn modelId="{C6DEA097-9503-DA4C-A38C-4723B36F835F}" srcId="{45A1B493-0D77-F045-8AF8-3F5D801509B3}" destId="{D0FF66C1-926C-3142-904C-0957DD66E9BB}" srcOrd="1" destOrd="0" parTransId="{75675847-13FF-7846-97C3-F4C8C1C656F7}" sibTransId="{4BE8A1C5-DB91-EE47-B20C-8F3107EE9734}"/>
    <dgm:cxn modelId="{774B2498-FF09-3B45-8E2C-A4E4DFE0C78D}" type="presOf" srcId="{CEC2B626-833E-A54F-9DFD-5BA00FB5F89D}" destId="{B69DE8F0-6ECC-884C-8049-A0A37E6C2EF9}" srcOrd="0" destOrd="0" presId="urn:microsoft.com/office/officeart/2005/8/layout/radial4"/>
    <dgm:cxn modelId="{74E874E2-5E9E-D545-B4E8-2E4AAB21EFF7}" type="presOf" srcId="{75675847-13FF-7846-97C3-F4C8C1C656F7}" destId="{899E9CEC-9CED-2048-8BE6-33A3E148A181}" srcOrd="0" destOrd="0" presId="urn:microsoft.com/office/officeart/2005/8/layout/radial4"/>
    <dgm:cxn modelId="{0BB95346-1032-7F4D-BD03-EAFFF6F3CBD1}" type="presOf" srcId="{C7855772-0C62-9C49-A8F8-ED3B72542D12}" destId="{7493FD49-FDB7-0E4E-9113-1704960AB421}" srcOrd="0" destOrd="0" presId="urn:microsoft.com/office/officeart/2005/8/layout/radial4"/>
    <dgm:cxn modelId="{8BF1C279-02E4-4442-9695-8F72E058BC07}" type="presOf" srcId="{FFF6C58E-ADAB-5944-8422-AD626724C7B1}" destId="{ACD4F149-2B11-5F49-A687-B6BEA4D1A037}" srcOrd="0" destOrd="0" presId="urn:microsoft.com/office/officeart/2005/8/layout/radial4"/>
    <dgm:cxn modelId="{A7055668-1DFE-D942-94EA-51EC71E7D841}" srcId="{45A1B493-0D77-F045-8AF8-3F5D801509B3}" destId="{9D4405B2-CCCD-8E4E-B2FC-E045CAA1DCA3}" srcOrd="2" destOrd="0" parTransId="{C7855772-0C62-9C49-A8F8-ED3B72542D12}" sibTransId="{8AED0CEB-0349-EA4C-8063-D86D40194367}"/>
    <dgm:cxn modelId="{ECBA6746-8AC1-AA42-AD94-0E750A7E12A4}" srcId="{45A1B493-0D77-F045-8AF8-3F5D801509B3}" destId="{E1B447FC-60B9-C048-B21C-D6DBA34534F4}" srcOrd="3" destOrd="0" parTransId="{CEC2B626-833E-A54F-9DFD-5BA00FB5F89D}" sibTransId="{FFE4F36A-82E9-9947-8497-F6E41A5A5411}"/>
    <dgm:cxn modelId="{AC1FD776-3B41-8B42-9FF7-D118E4013DE6}" type="presParOf" srcId="{6D64A32D-9E99-E84A-910D-57F0010A9849}" destId="{B278278D-E9D2-D343-A23B-6BC096F1329D}" srcOrd="0" destOrd="0" presId="urn:microsoft.com/office/officeart/2005/8/layout/radial4"/>
    <dgm:cxn modelId="{BE0687EB-AF39-794E-B5BE-8150ADB38D5D}" type="presParOf" srcId="{6D64A32D-9E99-E84A-910D-57F0010A9849}" destId="{81979405-943E-F54B-925F-4B700E4C2B72}" srcOrd="1" destOrd="0" presId="urn:microsoft.com/office/officeart/2005/8/layout/radial4"/>
    <dgm:cxn modelId="{EB18D512-763C-D548-91DA-B46ACD06BB0F}" type="presParOf" srcId="{6D64A32D-9E99-E84A-910D-57F0010A9849}" destId="{A99EFA25-94AA-0742-9346-99CF26DE4715}" srcOrd="2" destOrd="0" presId="urn:microsoft.com/office/officeart/2005/8/layout/radial4"/>
    <dgm:cxn modelId="{D7572FCA-51B9-2C43-B0DE-478418A2256B}" type="presParOf" srcId="{6D64A32D-9E99-E84A-910D-57F0010A9849}" destId="{899E9CEC-9CED-2048-8BE6-33A3E148A181}" srcOrd="3" destOrd="0" presId="urn:microsoft.com/office/officeart/2005/8/layout/radial4"/>
    <dgm:cxn modelId="{8665418C-4EA8-7549-BAF6-EFC2DAF6A0DC}" type="presParOf" srcId="{6D64A32D-9E99-E84A-910D-57F0010A9849}" destId="{0CD13A65-28B4-6A49-A8B8-D3D2959F8560}" srcOrd="4" destOrd="0" presId="urn:microsoft.com/office/officeart/2005/8/layout/radial4"/>
    <dgm:cxn modelId="{AF6E8A1B-0CCD-A544-81C1-0A203ACD2654}" type="presParOf" srcId="{6D64A32D-9E99-E84A-910D-57F0010A9849}" destId="{7493FD49-FDB7-0E4E-9113-1704960AB421}" srcOrd="5" destOrd="0" presId="urn:microsoft.com/office/officeart/2005/8/layout/radial4"/>
    <dgm:cxn modelId="{49ED3EF7-D42A-0847-BEA2-9AEF1055E2DC}" type="presParOf" srcId="{6D64A32D-9E99-E84A-910D-57F0010A9849}" destId="{9F3CFC7A-F7E4-0D46-8289-E02F1E2AF0C1}" srcOrd="6" destOrd="0" presId="urn:microsoft.com/office/officeart/2005/8/layout/radial4"/>
    <dgm:cxn modelId="{E81FB32F-011C-C54C-B6CE-DFC7FEE48E02}" type="presParOf" srcId="{6D64A32D-9E99-E84A-910D-57F0010A9849}" destId="{B69DE8F0-6ECC-884C-8049-A0A37E6C2EF9}" srcOrd="7" destOrd="0" presId="urn:microsoft.com/office/officeart/2005/8/layout/radial4"/>
    <dgm:cxn modelId="{A974DB44-086C-5E42-B111-FE9BE4EFB3DF}" type="presParOf" srcId="{6D64A32D-9E99-E84A-910D-57F0010A9849}" destId="{4C1459AF-A18C-3A47-B42B-2E6787E155B1}" srcOrd="8" destOrd="0" presId="urn:microsoft.com/office/officeart/2005/8/layout/radial4"/>
    <dgm:cxn modelId="{B8CADE59-365C-714E-8170-0084B6014034}" type="presParOf" srcId="{6D64A32D-9E99-E84A-910D-57F0010A9849}" destId="{DE371462-85AD-8342-AD2E-64282151E3C6}" srcOrd="9" destOrd="0" presId="urn:microsoft.com/office/officeart/2005/8/layout/radial4"/>
    <dgm:cxn modelId="{DB2F7F51-C705-7742-A1BC-9CF982C5FDB5}" type="presParOf" srcId="{6D64A32D-9E99-E84A-910D-57F0010A9849}" destId="{ACD4F149-2B11-5F49-A687-B6BEA4D1A037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707D5-6DAE-6F4F-B1A1-009C7182784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75D10-A30E-4B45-9D10-0DA1291E6D89}">
      <dgm:prSet phldrT="[Text]"/>
      <dgm:spPr/>
      <dgm:t>
        <a:bodyPr/>
        <a:lstStyle/>
        <a:p>
          <a:r>
            <a:rPr lang="en-US" dirty="0" smtClean="0"/>
            <a:t>All Models</a:t>
          </a:r>
          <a:endParaRPr lang="en-US" dirty="0"/>
        </a:p>
      </dgm:t>
    </dgm:pt>
    <dgm:pt modelId="{6D87A5D9-C930-FE4A-971C-3E9132B09F3D}" type="parTrans" cxnId="{E258244F-1A47-DD4F-ABF3-462602C16278}">
      <dgm:prSet/>
      <dgm:spPr/>
      <dgm:t>
        <a:bodyPr/>
        <a:lstStyle/>
        <a:p>
          <a:endParaRPr lang="en-US"/>
        </a:p>
      </dgm:t>
    </dgm:pt>
    <dgm:pt modelId="{483BCE37-3C45-7249-81F0-9BC9774DCF6A}" type="sibTrans" cxnId="{E258244F-1A47-DD4F-ABF3-462602C16278}">
      <dgm:prSet/>
      <dgm:spPr/>
      <dgm:t>
        <a:bodyPr/>
        <a:lstStyle/>
        <a:p>
          <a:endParaRPr lang="en-US"/>
        </a:p>
      </dgm:t>
    </dgm:pt>
    <dgm:pt modelId="{73E3D095-E508-824B-9CA1-C31A66AC8D50}" type="asst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E12D4FCC-B898-394A-8DD2-DD8E2E567B39}" type="parTrans" cxnId="{CDB908EF-022F-1245-9F13-51C7549988B6}">
      <dgm:prSet/>
      <dgm:spPr/>
      <dgm:t>
        <a:bodyPr/>
        <a:lstStyle/>
        <a:p>
          <a:endParaRPr lang="en-US"/>
        </a:p>
      </dgm:t>
    </dgm:pt>
    <dgm:pt modelId="{4C11A83C-6FB0-BF42-A57C-5E5C55985784}" type="sibTrans" cxnId="{CDB908EF-022F-1245-9F13-51C7549988B6}">
      <dgm:prSet/>
      <dgm:spPr/>
      <dgm:t>
        <a:bodyPr/>
        <a:lstStyle/>
        <a:p>
          <a:endParaRPr lang="en-US"/>
        </a:p>
      </dgm:t>
    </dgm:pt>
    <dgm:pt modelId="{B5C5A923-CEFB-2348-BFD0-44FAF1B7D06C}">
      <dgm:prSet phldrT="[Text]"/>
      <dgm:spPr/>
      <dgm:t>
        <a:bodyPr/>
        <a:lstStyle/>
        <a:p>
          <a:r>
            <a:rPr lang="en-US" dirty="0" smtClean="0"/>
            <a:t>CADS</a:t>
          </a:r>
          <a:endParaRPr lang="en-US" dirty="0"/>
        </a:p>
      </dgm:t>
    </dgm:pt>
    <dgm:pt modelId="{D6DA7BA8-A043-344D-AEA6-04560686446E}" type="parTrans" cxnId="{8846296E-7237-5B4F-A956-BB25D21135D9}">
      <dgm:prSet/>
      <dgm:spPr/>
      <dgm:t>
        <a:bodyPr/>
        <a:lstStyle/>
        <a:p>
          <a:endParaRPr lang="en-US"/>
        </a:p>
      </dgm:t>
    </dgm:pt>
    <dgm:pt modelId="{AD12082B-754B-B74A-82E9-3B50983854CE}" type="sibTrans" cxnId="{8846296E-7237-5B4F-A956-BB25D21135D9}">
      <dgm:prSet/>
      <dgm:spPr/>
      <dgm:t>
        <a:bodyPr/>
        <a:lstStyle/>
        <a:p>
          <a:endParaRPr lang="en-US"/>
        </a:p>
      </dgm:t>
    </dgm:pt>
    <dgm:pt modelId="{6112B99C-2D0D-1545-AC80-1629D03CF298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55EA77F1-F9B6-A843-B77B-29E840916127}" type="parTrans" cxnId="{5E4D6B80-7355-9946-B0B7-0F9A3441C3C0}">
      <dgm:prSet/>
      <dgm:spPr/>
      <dgm:t>
        <a:bodyPr/>
        <a:lstStyle/>
        <a:p>
          <a:endParaRPr lang="en-US"/>
        </a:p>
      </dgm:t>
    </dgm:pt>
    <dgm:pt modelId="{C4464E87-E4E0-2641-95EF-EC9DB6912E9D}" type="sibTrans" cxnId="{5E4D6B80-7355-9946-B0B7-0F9A3441C3C0}">
      <dgm:prSet/>
      <dgm:spPr/>
      <dgm:t>
        <a:bodyPr/>
        <a:lstStyle/>
        <a:p>
          <a:endParaRPr lang="en-US"/>
        </a:p>
      </dgm:t>
    </dgm:pt>
    <dgm:pt modelId="{77294A82-B28B-4947-A88D-E7C33FCE4287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035C1DD8-DE75-B642-AA7D-482D479DCC3B}" type="parTrans" cxnId="{4F075605-1A7E-ED4C-A305-2FC778262232}">
      <dgm:prSet/>
      <dgm:spPr/>
      <dgm:t>
        <a:bodyPr/>
        <a:lstStyle/>
        <a:p>
          <a:endParaRPr lang="en-US"/>
        </a:p>
      </dgm:t>
    </dgm:pt>
    <dgm:pt modelId="{EF36F4EE-EBBE-BC48-AEEC-09CDC90C0ED3}" type="sibTrans" cxnId="{4F075605-1A7E-ED4C-A305-2FC778262232}">
      <dgm:prSet/>
      <dgm:spPr/>
      <dgm:t>
        <a:bodyPr/>
        <a:lstStyle/>
        <a:p>
          <a:endParaRPr lang="en-US"/>
        </a:p>
      </dgm:t>
    </dgm:pt>
    <dgm:pt modelId="{D43D4701-8485-574B-8C62-930F03DC573E}" type="pres">
      <dgm:prSet presAssocID="{442707D5-6DAE-6F4F-B1A1-009C718278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A8145D-80E6-AB4F-BD7F-13C2B421407A}" type="pres">
      <dgm:prSet presAssocID="{06075D10-A30E-4B45-9D10-0DA1291E6D89}" presName="hierRoot1" presStyleCnt="0">
        <dgm:presLayoutVars>
          <dgm:hierBranch val="init"/>
        </dgm:presLayoutVars>
      </dgm:prSet>
      <dgm:spPr/>
    </dgm:pt>
    <dgm:pt modelId="{4E7B2C45-7C00-8B48-83F3-D30CB59C9B44}" type="pres">
      <dgm:prSet presAssocID="{06075D10-A30E-4B45-9D10-0DA1291E6D89}" presName="rootComposite1" presStyleCnt="0"/>
      <dgm:spPr/>
    </dgm:pt>
    <dgm:pt modelId="{ADE737C6-6C6A-3E4B-9D6A-5AC1C983A0BC}" type="pres">
      <dgm:prSet presAssocID="{06075D10-A30E-4B45-9D10-0DA1291E6D8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6D4E73-B6AE-B247-AE22-0776DBEE188B}" type="pres">
      <dgm:prSet presAssocID="{06075D10-A30E-4B45-9D10-0DA1291E6D89}" presName="topArc1" presStyleLbl="parChTrans1D1" presStyleIdx="0" presStyleCnt="10"/>
      <dgm:spPr/>
    </dgm:pt>
    <dgm:pt modelId="{8CD4159B-DC21-DD41-BD7E-18D622607E5E}" type="pres">
      <dgm:prSet presAssocID="{06075D10-A30E-4B45-9D10-0DA1291E6D89}" presName="bottomArc1" presStyleLbl="parChTrans1D1" presStyleIdx="1" presStyleCnt="10"/>
      <dgm:spPr/>
    </dgm:pt>
    <dgm:pt modelId="{09AFD55A-D2E4-4E43-9061-B18810AB0B45}" type="pres">
      <dgm:prSet presAssocID="{06075D10-A30E-4B45-9D10-0DA1291E6D89}" presName="topConnNode1" presStyleLbl="node1" presStyleIdx="0" presStyleCnt="0"/>
      <dgm:spPr/>
    </dgm:pt>
    <dgm:pt modelId="{4078EE1F-86F8-AB4D-BDCB-1AE7115AB883}" type="pres">
      <dgm:prSet presAssocID="{06075D10-A30E-4B45-9D10-0DA1291E6D89}" presName="hierChild2" presStyleCnt="0"/>
      <dgm:spPr/>
    </dgm:pt>
    <dgm:pt modelId="{C8FEC006-897B-7C49-B7DC-E0DBB8A87D44}" type="pres">
      <dgm:prSet presAssocID="{D6DA7BA8-A043-344D-AEA6-04560686446E}" presName="Name28" presStyleLbl="parChTrans1D2" presStyleIdx="0" presStyleCnt="4"/>
      <dgm:spPr/>
    </dgm:pt>
    <dgm:pt modelId="{16A9F3F7-CC72-C948-AA4A-31B1504F09D3}" type="pres">
      <dgm:prSet presAssocID="{B5C5A923-CEFB-2348-BFD0-44FAF1B7D06C}" presName="hierRoot2" presStyleCnt="0">
        <dgm:presLayoutVars>
          <dgm:hierBranch val="init"/>
        </dgm:presLayoutVars>
      </dgm:prSet>
      <dgm:spPr/>
    </dgm:pt>
    <dgm:pt modelId="{B2F7B2D8-5F8E-AE49-A2B0-19517072B658}" type="pres">
      <dgm:prSet presAssocID="{B5C5A923-CEFB-2348-BFD0-44FAF1B7D06C}" presName="rootComposite2" presStyleCnt="0"/>
      <dgm:spPr/>
    </dgm:pt>
    <dgm:pt modelId="{B3C8C5E5-C9B3-794C-BDF6-EDDE69A22A60}" type="pres">
      <dgm:prSet presAssocID="{B5C5A923-CEFB-2348-BFD0-44FAF1B7D06C}" presName="rootText2" presStyleLbl="alignAcc1" presStyleIdx="0" presStyleCnt="0">
        <dgm:presLayoutVars>
          <dgm:chPref val="3"/>
        </dgm:presLayoutVars>
      </dgm:prSet>
      <dgm:spPr/>
    </dgm:pt>
    <dgm:pt modelId="{0C512560-A677-6E4E-890F-A7E3D72150B2}" type="pres">
      <dgm:prSet presAssocID="{B5C5A923-CEFB-2348-BFD0-44FAF1B7D06C}" presName="topArc2" presStyleLbl="parChTrans1D1" presStyleIdx="2" presStyleCnt="10"/>
      <dgm:spPr/>
    </dgm:pt>
    <dgm:pt modelId="{1E5374BC-075D-2441-91C2-533BED407CF1}" type="pres">
      <dgm:prSet presAssocID="{B5C5A923-CEFB-2348-BFD0-44FAF1B7D06C}" presName="bottomArc2" presStyleLbl="parChTrans1D1" presStyleIdx="3" presStyleCnt="10"/>
      <dgm:spPr/>
    </dgm:pt>
    <dgm:pt modelId="{5183D1D2-EEEE-EC4C-9E76-81E79126C949}" type="pres">
      <dgm:prSet presAssocID="{B5C5A923-CEFB-2348-BFD0-44FAF1B7D06C}" presName="topConnNode2" presStyleLbl="node2" presStyleIdx="0" presStyleCnt="0"/>
      <dgm:spPr/>
    </dgm:pt>
    <dgm:pt modelId="{25470FEF-BED3-D34C-9C1B-17D083DD4851}" type="pres">
      <dgm:prSet presAssocID="{B5C5A923-CEFB-2348-BFD0-44FAF1B7D06C}" presName="hierChild4" presStyleCnt="0"/>
      <dgm:spPr/>
    </dgm:pt>
    <dgm:pt modelId="{4A465E5E-8793-3441-BB0F-75062729393C}" type="pres">
      <dgm:prSet presAssocID="{B5C5A923-CEFB-2348-BFD0-44FAF1B7D06C}" presName="hierChild5" presStyleCnt="0"/>
      <dgm:spPr/>
    </dgm:pt>
    <dgm:pt modelId="{4A1359D0-BEF6-3847-8AAA-03C199942E34}" type="pres">
      <dgm:prSet presAssocID="{55EA77F1-F9B6-A843-B77B-29E840916127}" presName="Name28" presStyleLbl="parChTrans1D2" presStyleIdx="1" presStyleCnt="4"/>
      <dgm:spPr/>
    </dgm:pt>
    <dgm:pt modelId="{E18AA20E-9017-2349-A354-90A96D2D9CF9}" type="pres">
      <dgm:prSet presAssocID="{6112B99C-2D0D-1545-AC80-1629D03CF298}" presName="hierRoot2" presStyleCnt="0">
        <dgm:presLayoutVars>
          <dgm:hierBranch val="init"/>
        </dgm:presLayoutVars>
      </dgm:prSet>
      <dgm:spPr/>
    </dgm:pt>
    <dgm:pt modelId="{9216DC9D-8968-F84F-97ED-3E18AA4B04D2}" type="pres">
      <dgm:prSet presAssocID="{6112B99C-2D0D-1545-AC80-1629D03CF298}" presName="rootComposite2" presStyleCnt="0"/>
      <dgm:spPr/>
    </dgm:pt>
    <dgm:pt modelId="{4D834EB9-CEFD-7D4E-9B0F-6486816F38BA}" type="pres">
      <dgm:prSet presAssocID="{6112B99C-2D0D-1545-AC80-1629D03CF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DDD76-5066-2941-B76E-E082B2955CE0}" type="pres">
      <dgm:prSet presAssocID="{6112B99C-2D0D-1545-AC80-1629D03CF298}" presName="topArc2" presStyleLbl="parChTrans1D1" presStyleIdx="4" presStyleCnt="10"/>
      <dgm:spPr/>
    </dgm:pt>
    <dgm:pt modelId="{77AC34E4-5AC7-7F41-98B9-34782F855E3D}" type="pres">
      <dgm:prSet presAssocID="{6112B99C-2D0D-1545-AC80-1629D03CF298}" presName="bottomArc2" presStyleLbl="parChTrans1D1" presStyleIdx="5" presStyleCnt="10"/>
      <dgm:spPr/>
    </dgm:pt>
    <dgm:pt modelId="{ECFC099D-4D53-CB46-AF89-8F143F6809D2}" type="pres">
      <dgm:prSet presAssocID="{6112B99C-2D0D-1545-AC80-1629D03CF298}" presName="topConnNode2" presStyleLbl="node2" presStyleIdx="0" presStyleCnt="0"/>
      <dgm:spPr/>
    </dgm:pt>
    <dgm:pt modelId="{66BC73D2-F84B-9947-BB42-620A3D8DBD28}" type="pres">
      <dgm:prSet presAssocID="{6112B99C-2D0D-1545-AC80-1629D03CF298}" presName="hierChild4" presStyleCnt="0"/>
      <dgm:spPr/>
    </dgm:pt>
    <dgm:pt modelId="{2C70B656-2341-A548-BC8E-5393610E3AC8}" type="pres">
      <dgm:prSet presAssocID="{6112B99C-2D0D-1545-AC80-1629D03CF298}" presName="hierChild5" presStyleCnt="0"/>
      <dgm:spPr/>
    </dgm:pt>
    <dgm:pt modelId="{B8705325-AAE4-D74B-9E6E-AC34F541CF2C}" type="pres">
      <dgm:prSet presAssocID="{035C1DD8-DE75-B642-AA7D-482D479DCC3B}" presName="Name28" presStyleLbl="parChTrans1D2" presStyleIdx="2" presStyleCnt="4"/>
      <dgm:spPr/>
    </dgm:pt>
    <dgm:pt modelId="{4F9A4F72-3589-1B44-BEF0-0652F3516A55}" type="pres">
      <dgm:prSet presAssocID="{77294A82-B28B-4947-A88D-E7C33FCE4287}" presName="hierRoot2" presStyleCnt="0">
        <dgm:presLayoutVars>
          <dgm:hierBranch val="init"/>
        </dgm:presLayoutVars>
      </dgm:prSet>
      <dgm:spPr/>
    </dgm:pt>
    <dgm:pt modelId="{F4F6EB88-929A-F044-89E7-99C94BC6E846}" type="pres">
      <dgm:prSet presAssocID="{77294A82-B28B-4947-A88D-E7C33FCE4287}" presName="rootComposite2" presStyleCnt="0"/>
      <dgm:spPr/>
    </dgm:pt>
    <dgm:pt modelId="{19853481-B44D-C94C-94BF-37CE05C05D0E}" type="pres">
      <dgm:prSet presAssocID="{77294A82-B28B-4947-A88D-E7C33FCE4287}" presName="rootText2" presStyleLbl="alignAcc1" presStyleIdx="0" presStyleCnt="0">
        <dgm:presLayoutVars>
          <dgm:chPref val="3"/>
        </dgm:presLayoutVars>
      </dgm:prSet>
      <dgm:spPr/>
    </dgm:pt>
    <dgm:pt modelId="{96236E69-21B5-3A41-8B26-BD94B9BDFDEA}" type="pres">
      <dgm:prSet presAssocID="{77294A82-B28B-4947-A88D-E7C33FCE4287}" presName="topArc2" presStyleLbl="parChTrans1D1" presStyleIdx="6" presStyleCnt="10"/>
      <dgm:spPr/>
    </dgm:pt>
    <dgm:pt modelId="{B78708EB-ECB4-E94F-BFD7-AFB94D03DA97}" type="pres">
      <dgm:prSet presAssocID="{77294A82-B28B-4947-A88D-E7C33FCE4287}" presName="bottomArc2" presStyleLbl="parChTrans1D1" presStyleIdx="7" presStyleCnt="10"/>
      <dgm:spPr/>
    </dgm:pt>
    <dgm:pt modelId="{CBB74A1D-71EC-AF48-9AE6-81AD2A9CF0BA}" type="pres">
      <dgm:prSet presAssocID="{77294A82-B28B-4947-A88D-E7C33FCE4287}" presName="topConnNode2" presStyleLbl="node2" presStyleIdx="0" presStyleCnt="0"/>
      <dgm:spPr/>
    </dgm:pt>
    <dgm:pt modelId="{EF97F357-E5FF-4240-A96D-0F809D751FBD}" type="pres">
      <dgm:prSet presAssocID="{77294A82-B28B-4947-A88D-E7C33FCE4287}" presName="hierChild4" presStyleCnt="0"/>
      <dgm:spPr/>
    </dgm:pt>
    <dgm:pt modelId="{D75AB1C2-BFFE-AF4E-8369-77170FA61456}" type="pres">
      <dgm:prSet presAssocID="{77294A82-B28B-4947-A88D-E7C33FCE4287}" presName="hierChild5" presStyleCnt="0"/>
      <dgm:spPr/>
    </dgm:pt>
    <dgm:pt modelId="{1FA42BA7-2070-9B44-9CA6-C528D24D1A7C}" type="pres">
      <dgm:prSet presAssocID="{06075D10-A30E-4B45-9D10-0DA1291E6D89}" presName="hierChild3" presStyleCnt="0"/>
      <dgm:spPr/>
    </dgm:pt>
    <dgm:pt modelId="{90B764EE-22E3-3047-A3AF-6C797555435D}" type="pres">
      <dgm:prSet presAssocID="{E12D4FCC-B898-394A-8DD2-DD8E2E567B39}" presName="Name101" presStyleLbl="parChTrans1D2" presStyleIdx="3" presStyleCnt="4"/>
      <dgm:spPr/>
    </dgm:pt>
    <dgm:pt modelId="{0E9BFA04-F6D1-8147-B929-537B2855CA39}" type="pres">
      <dgm:prSet presAssocID="{73E3D095-E508-824B-9CA1-C31A66AC8D50}" presName="hierRoot3" presStyleCnt="0">
        <dgm:presLayoutVars>
          <dgm:hierBranch val="init"/>
        </dgm:presLayoutVars>
      </dgm:prSet>
      <dgm:spPr/>
    </dgm:pt>
    <dgm:pt modelId="{2EF2CED5-AAD1-CA4B-896A-DAAA051A9786}" type="pres">
      <dgm:prSet presAssocID="{73E3D095-E508-824B-9CA1-C31A66AC8D50}" presName="rootComposite3" presStyleCnt="0"/>
      <dgm:spPr/>
    </dgm:pt>
    <dgm:pt modelId="{313FCEBC-1179-F942-893A-7568A1EF30B5}" type="pres">
      <dgm:prSet presAssocID="{73E3D095-E508-824B-9CA1-C31A66AC8D50}" presName="rootText3" presStyleLbl="alignAcc1" presStyleIdx="0" presStyleCnt="0">
        <dgm:presLayoutVars>
          <dgm:chPref val="3"/>
        </dgm:presLayoutVars>
      </dgm:prSet>
      <dgm:spPr/>
    </dgm:pt>
    <dgm:pt modelId="{18384D02-F544-264C-9256-537016BEA2B1}" type="pres">
      <dgm:prSet presAssocID="{73E3D095-E508-824B-9CA1-C31A66AC8D50}" presName="topArc3" presStyleLbl="parChTrans1D1" presStyleIdx="8" presStyleCnt="10"/>
      <dgm:spPr/>
    </dgm:pt>
    <dgm:pt modelId="{38CC44B6-43C4-7940-84BB-B3F194EB7F20}" type="pres">
      <dgm:prSet presAssocID="{73E3D095-E508-824B-9CA1-C31A66AC8D50}" presName="bottomArc3" presStyleLbl="parChTrans1D1" presStyleIdx="9" presStyleCnt="10"/>
      <dgm:spPr/>
    </dgm:pt>
    <dgm:pt modelId="{1FEB1799-CFAB-C84F-A78A-444F5F064ACD}" type="pres">
      <dgm:prSet presAssocID="{73E3D095-E508-824B-9CA1-C31A66AC8D50}" presName="topConnNode3" presStyleLbl="asst1" presStyleIdx="0" presStyleCnt="0"/>
      <dgm:spPr/>
    </dgm:pt>
    <dgm:pt modelId="{E37AE91E-48DA-1B4C-892B-68F55803C5CF}" type="pres">
      <dgm:prSet presAssocID="{73E3D095-E508-824B-9CA1-C31A66AC8D50}" presName="hierChild6" presStyleCnt="0"/>
      <dgm:spPr/>
    </dgm:pt>
    <dgm:pt modelId="{D412302B-17CF-D54E-9A50-6A519A665F6E}" type="pres">
      <dgm:prSet presAssocID="{73E3D095-E508-824B-9CA1-C31A66AC8D50}" presName="hierChild7" presStyleCnt="0"/>
      <dgm:spPr/>
    </dgm:pt>
  </dgm:ptLst>
  <dgm:cxnLst>
    <dgm:cxn modelId="{CDB908EF-022F-1245-9F13-51C7549988B6}" srcId="{06075D10-A30E-4B45-9D10-0DA1291E6D89}" destId="{73E3D095-E508-824B-9CA1-C31A66AC8D50}" srcOrd="0" destOrd="0" parTransId="{E12D4FCC-B898-394A-8DD2-DD8E2E567B39}" sibTransId="{4C11A83C-6FB0-BF42-A57C-5E5C55985784}"/>
    <dgm:cxn modelId="{C76D238C-F214-3B42-A04E-71D1436C68E2}" type="presOf" srcId="{6112B99C-2D0D-1545-AC80-1629D03CF298}" destId="{ECFC099D-4D53-CB46-AF89-8F143F6809D2}" srcOrd="1" destOrd="0" presId="urn:microsoft.com/office/officeart/2008/layout/HalfCircleOrganizationChart"/>
    <dgm:cxn modelId="{8846296E-7237-5B4F-A956-BB25D21135D9}" srcId="{06075D10-A30E-4B45-9D10-0DA1291E6D89}" destId="{B5C5A923-CEFB-2348-BFD0-44FAF1B7D06C}" srcOrd="1" destOrd="0" parTransId="{D6DA7BA8-A043-344D-AEA6-04560686446E}" sibTransId="{AD12082B-754B-B74A-82E9-3B50983854CE}"/>
    <dgm:cxn modelId="{BE13612C-B67D-624C-9E59-249FDEFC9BD4}" type="presOf" srcId="{55EA77F1-F9B6-A843-B77B-29E840916127}" destId="{4A1359D0-BEF6-3847-8AAA-03C199942E34}" srcOrd="0" destOrd="0" presId="urn:microsoft.com/office/officeart/2008/layout/HalfCircleOrganizationChart"/>
    <dgm:cxn modelId="{039DABAD-B45A-4040-92DC-011D2E0963D4}" type="presOf" srcId="{73E3D095-E508-824B-9CA1-C31A66AC8D50}" destId="{313FCEBC-1179-F942-893A-7568A1EF30B5}" srcOrd="0" destOrd="0" presId="urn:microsoft.com/office/officeart/2008/layout/HalfCircleOrganizationChart"/>
    <dgm:cxn modelId="{5CC211E8-AA61-0D45-8605-956451C3A7C4}" type="presOf" srcId="{06075D10-A30E-4B45-9D10-0DA1291E6D89}" destId="{09AFD55A-D2E4-4E43-9061-B18810AB0B45}" srcOrd="1" destOrd="0" presId="urn:microsoft.com/office/officeart/2008/layout/HalfCircleOrganizationChart"/>
    <dgm:cxn modelId="{C8F8B865-DC83-2147-AD5A-F75C0CDD204A}" type="presOf" srcId="{B5C5A923-CEFB-2348-BFD0-44FAF1B7D06C}" destId="{B3C8C5E5-C9B3-794C-BDF6-EDDE69A22A60}" srcOrd="0" destOrd="0" presId="urn:microsoft.com/office/officeart/2008/layout/HalfCircleOrganizationChart"/>
    <dgm:cxn modelId="{85E9509E-8E64-A648-92B9-C005EF13A522}" type="presOf" srcId="{77294A82-B28B-4947-A88D-E7C33FCE4287}" destId="{19853481-B44D-C94C-94BF-37CE05C05D0E}" srcOrd="0" destOrd="0" presId="urn:microsoft.com/office/officeart/2008/layout/HalfCircleOrganizationChart"/>
    <dgm:cxn modelId="{69153835-4D29-8447-8BB6-E48557910193}" type="presOf" srcId="{B5C5A923-CEFB-2348-BFD0-44FAF1B7D06C}" destId="{5183D1D2-EEEE-EC4C-9E76-81E79126C949}" srcOrd="1" destOrd="0" presId="urn:microsoft.com/office/officeart/2008/layout/HalfCircleOrganizationChart"/>
    <dgm:cxn modelId="{5E4D6B80-7355-9946-B0B7-0F9A3441C3C0}" srcId="{06075D10-A30E-4B45-9D10-0DA1291E6D89}" destId="{6112B99C-2D0D-1545-AC80-1629D03CF298}" srcOrd="2" destOrd="0" parTransId="{55EA77F1-F9B6-A843-B77B-29E840916127}" sibTransId="{C4464E87-E4E0-2641-95EF-EC9DB6912E9D}"/>
    <dgm:cxn modelId="{17349E50-D60F-B243-A0AB-B9987C492C64}" type="presOf" srcId="{73E3D095-E508-824B-9CA1-C31A66AC8D50}" destId="{1FEB1799-CFAB-C84F-A78A-444F5F064ACD}" srcOrd="1" destOrd="0" presId="urn:microsoft.com/office/officeart/2008/layout/HalfCircleOrganizationChart"/>
    <dgm:cxn modelId="{E1196C15-18A9-E346-8668-56C2BE1A922F}" type="presOf" srcId="{6112B99C-2D0D-1545-AC80-1629D03CF298}" destId="{4D834EB9-CEFD-7D4E-9B0F-6486816F38BA}" srcOrd="0" destOrd="0" presId="urn:microsoft.com/office/officeart/2008/layout/HalfCircleOrganizationChart"/>
    <dgm:cxn modelId="{8E67BB59-6DA6-474E-9D92-EFED5257DB68}" type="presOf" srcId="{77294A82-B28B-4947-A88D-E7C33FCE4287}" destId="{CBB74A1D-71EC-AF48-9AE6-81AD2A9CF0BA}" srcOrd="1" destOrd="0" presId="urn:microsoft.com/office/officeart/2008/layout/HalfCircleOrganizationChart"/>
    <dgm:cxn modelId="{A193A313-AA52-FD4F-91B9-73D17878FA0D}" type="presOf" srcId="{D6DA7BA8-A043-344D-AEA6-04560686446E}" destId="{C8FEC006-897B-7C49-B7DC-E0DBB8A87D44}" srcOrd="0" destOrd="0" presId="urn:microsoft.com/office/officeart/2008/layout/HalfCircleOrganizationChart"/>
    <dgm:cxn modelId="{E258244F-1A47-DD4F-ABF3-462602C16278}" srcId="{442707D5-6DAE-6F4F-B1A1-009C7182784F}" destId="{06075D10-A30E-4B45-9D10-0DA1291E6D89}" srcOrd="0" destOrd="0" parTransId="{6D87A5D9-C930-FE4A-971C-3E9132B09F3D}" sibTransId="{483BCE37-3C45-7249-81F0-9BC9774DCF6A}"/>
    <dgm:cxn modelId="{4F075605-1A7E-ED4C-A305-2FC778262232}" srcId="{06075D10-A30E-4B45-9D10-0DA1291E6D89}" destId="{77294A82-B28B-4947-A88D-E7C33FCE4287}" srcOrd="3" destOrd="0" parTransId="{035C1DD8-DE75-B642-AA7D-482D479DCC3B}" sibTransId="{EF36F4EE-EBBE-BC48-AEEC-09CDC90C0ED3}"/>
    <dgm:cxn modelId="{8A2FE745-D6BE-5649-A6F4-BE81FE28F233}" type="presOf" srcId="{06075D10-A30E-4B45-9D10-0DA1291E6D89}" destId="{ADE737C6-6C6A-3E4B-9D6A-5AC1C983A0BC}" srcOrd="0" destOrd="0" presId="urn:microsoft.com/office/officeart/2008/layout/HalfCircleOrganizationChart"/>
    <dgm:cxn modelId="{DB58007A-E46E-A648-9ECA-20A3AF7C930E}" type="presOf" srcId="{035C1DD8-DE75-B642-AA7D-482D479DCC3B}" destId="{B8705325-AAE4-D74B-9E6E-AC34F541CF2C}" srcOrd="0" destOrd="0" presId="urn:microsoft.com/office/officeart/2008/layout/HalfCircleOrganizationChart"/>
    <dgm:cxn modelId="{D8D35703-1511-5C44-9D49-F75FBFD265C9}" type="presOf" srcId="{E12D4FCC-B898-394A-8DD2-DD8E2E567B39}" destId="{90B764EE-22E3-3047-A3AF-6C797555435D}" srcOrd="0" destOrd="0" presId="urn:microsoft.com/office/officeart/2008/layout/HalfCircleOrganizationChart"/>
    <dgm:cxn modelId="{B245A7E9-682D-944B-A3F0-C463D4E8D38F}" type="presOf" srcId="{442707D5-6DAE-6F4F-B1A1-009C7182784F}" destId="{D43D4701-8485-574B-8C62-930F03DC573E}" srcOrd="0" destOrd="0" presId="urn:microsoft.com/office/officeart/2008/layout/HalfCircleOrganizationChart"/>
    <dgm:cxn modelId="{8C722716-6000-8241-8782-0A39FDF45F0C}" type="presParOf" srcId="{D43D4701-8485-574B-8C62-930F03DC573E}" destId="{C9A8145D-80E6-AB4F-BD7F-13C2B421407A}" srcOrd="0" destOrd="0" presId="urn:microsoft.com/office/officeart/2008/layout/HalfCircleOrganizationChart"/>
    <dgm:cxn modelId="{F2C15B7C-6F11-2643-B035-E3EB9FBC864A}" type="presParOf" srcId="{C9A8145D-80E6-AB4F-BD7F-13C2B421407A}" destId="{4E7B2C45-7C00-8B48-83F3-D30CB59C9B44}" srcOrd="0" destOrd="0" presId="urn:microsoft.com/office/officeart/2008/layout/HalfCircleOrganizationChart"/>
    <dgm:cxn modelId="{27FD2AC3-5713-C64D-BD71-657CDB56B9F9}" type="presParOf" srcId="{4E7B2C45-7C00-8B48-83F3-D30CB59C9B44}" destId="{ADE737C6-6C6A-3E4B-9D6A-5AC1C983A0BC}" srcOrd="0" destOrd="0" presId="urn:microsoft.com/office/officeart/2008/layout/HalfCircleOrganizationChart"/>
    <dgm:cxn modelId="{8245FB33-58B2-7348-B929-F0892C3A405F}" type="presParOf" srcId="{4E7B2C45-7C00-8B48-83F3-D30CB59C9B44}" destId="{A96D4E73-B6AE-B247-AE22-0776DBEE188B}" srcOrd="1" destOrd="0" presId="urn:microsoft.com/office/officeart/2008/layout/HalfCircleOrganizationChart"/>
    <dgm:cxn modelId="{D6F8028D-489B-3E40-AA8D-3F7FEA04DA43}" type="presParOf" srcId="{4E7B2C45-7C00-8B48-83F3-D30CB59C9B44}" destId="{8CD4159B-DC21-DD41-BD7E-18D622607E5E}" srcOrd="2" destOrd="0" presId="urn:microsoft.com/office/officeart/2008/layout/HalfCircleOrganizationChart"/>
    <dgm:cxn modelId="{976D0DCA-098D-F140-87D8-67619B9216BA}" type="presParOf" srcId="{4E7B2C45-7C00-8B48-83F3-D30CB59C9B44}" destId="{09AFD55A-D2E4-4E43-9061-B18810AB0B45}" srcOrd="3" destOrd="0" presId="urn:microsoft.com/office/officeart/2008/layout/HalfCircleOrganizationChart"/>
    <dgm:cxn modelId="{93DF114B-9A19-664F-A89D-A9957B595F99}" type="presParOf" srcId="{C9A8145D-80E6-AB4F-BD7F-13C2B421407A}" destId="{4078EE1F-86F8-AB4D-BDCB-1AE7115AB883}" srcOrd="1" destOrd="0" presId="urn:microsoft.com/office/officeart/2008/layout/HalfCircleOrganizationChart"/>
    <dgm:cxn modelId="{CEA2CD91-58C8-E249-A2D1-C45C962BE730}" type="presParOf" srcId="{4078EE1F-86F8-AB4D-BDCB-1AE7115AB883}" destId="{C8FEC006-897B-7C49-B7DC-E0DBB8A87D44}" srcOrd="0" destOrd="0" presId="urn:microsoft.com/office/officeart/2008/layout/HalfCircleOrganizationChart"/>
    <dgm:cxn modelId="{E78D5D97-0038-9145-9CA4-A5EEBA748867}" type="presParOf" srcId="{4078EE1F-86F8-AB4D-BDCB-1AE7115AB883}" destId="{16A9F3F7-CC72-C948-AA4A-31B1504F09D3}" srcOrd="1" destOrd="0" presId="urn:microsoft.com/office/officeart/2008/layout/HalfCircleOrganizationChart"/>
    <dgm:cxn modelId="{68FDFACD-E7C5-AD4A-B07E-F1953B348077}" type="presParOf" srcId="{16A9F3F7-CC72-C948-AA4A-31B1504F09D3}" destId="{B2F7B2D8-5F8E-AE49-A2B0-19517072B658}" srcOrd="0" destOrd="0" presId="urn:microsoft.com/office/officeart/2008/layout/HalfCircleOrganizationChart"/>
    <dgm:cxn modelId="{41F9463B-E028-734E-8BFF-651E0829296F}" type="presParOf" srcId="{B2F7B2D8-5F8E-AE49-A2B0-19517072B658}" destId="{B3C8C5E5-C9B3-794C-BDF6-EDDE69A22A60}" srcOrd="0" destOrd="0" presId="urn:microsoft.com/office/officeart/2008/layout/HalfCircleOrganizationChart"/>
    <dgm:cxn modelId="{CD956B1B-9615-E648-82E1-DD5F70C02265}" type="presParOf" srcId="{B2F7B2D8-5F8E-AE49-A2B0-19517072B658}" destId="{0C512560-A677-6E4E-890F-A7E3D72150B2}" srcOrd="1" destOrd="0" presId="urn:microsoft.com/office/officeart/2008/layout/HalfCircleOrganizationChart"/>
    <dgm:cxn modelId="{FDF67D47-FBE2-B74B-BE7E-261FF1AB3A90}" type="presParOf" srcId="{B2F7B2D8-5F8E-AE49-A2B0-19517072B658}" destId="{1E5374BC-075D-2441-91C2-533BED407CF1}" srcOrd="2" destOrd="0" presId="urn:microsoft.com/office/officeart/2008/layout/HalfCircleOrganizationChart"/>
    <dgm:cxn modelId="{68BA43B8-C782-DF45-B1BF-553314EC2D74}" type="presParOf" srcId="{B2F7B2D8-5F8E-AE49-A2B0-19517072B658}" destId="{5183D1D2-EEEE-EC4C-9E76-81E79126C949}" srcOrd="3" destOrd="0" presId="urn:microsoft.com/office/officeart/2008/layout/HalfCircleOrganizationChart"/>
    <dgm:cxn modelId="{D492BAC5-7F24-0842-BE9F-AECD1BCE3969}" type="presParOf" srcId="{16A9F3F7-CC72-C948-AA4A-31B1504F09D3}" destId="{25470FEF-BED3-D34C-9C1B-17D083DD4851}" srcOrd="1" destOrd="0" presId="urn:microsoft.com/office/officeart/2008/layout/HalfCircleOrganizationChart"/>
    <dgm:cxn modelId="{B38A049A-54D8-C540-849A-FF6C0B708420}" type="presParOf" srcId="{16A9F3F7-CC72-C948-AA4A-31B1504F09D3}" destId="{4A465E5E-8793-3441-BB0F-75062729393C}" srcOrd="2" destOrd="0" presId="urn:microsoft.com/office/officeart/2008/layout/HalfCircleOrganizationChart"/>
    <dgm:cxn modelId="{19DE3005-371F-9040-8890-53D4C11CD7EE}" type="presParOf" srcId="{4078EE1F-86F8-AB4D-BDCB-1AE7115AB883}" destId="{4A1359D0-BEF6-3847-8AAA-03C199942E34}" srcOrd="2" destOrd="0" presId="urn:microsoft.com/office/officeart/2008/layout/HalfCircleOrganizationChart"/>
    <dgm:cxn modelId="{D1E9F00E-1275-544E-BC9C-33BF2315F59F}" type="presParOf" srcId="{4078EE1F-86F8-AB4D-BDCB-1AE7115AB883}" destId="{E18AA20E-9017-2349-A354-90A96D2D9CF9}" srcOrd="3" destOrd="0" presId="urn:microsoft.com/office/officeart/2008/layout/HalfCircleOrganizationChart"/>
    <dgm:cxn modelId="{6EB0D9B9-E66C-E04C-86BF-BD8BB3F51E6C}" type="presParOf" srcId="{E18AA20E-9017-2349-A354-90A96D2D9CF9}" destId="{9216DC9D-8968-F84F-97ED-3E18AA4B04D2}" srcOrd="0" destOrd="0" presId="urn:microsoft.com/office/officeart/2008/layout/HalfCircleOrganizationChart"/>
    <dgm:cxn modelId="{CDE78073-ED48-2943-94D3-0D66E991C6A9}" type="presParOf" srcId="{9216DC9D-8968-F84F-97ED-3E18AA4B04D2}" destId="{4D834EB9-CEFD-7D4E-9B0F-6486816F38BA}" srcOrd="0" destOrd="0" presId="urn:microsoft.com/office/officeart/2008/layout/HalfCircleOrganizationChart"/>
    <dgm:cxn modelId="{4A65C7D8-F4FF-C247-94C7-0F2201850040}" type="presParOf" srcId="{9216DC9D-8968-F84F-97ED-3E18AA4B04D2}" destId="{412DDD76-5066-2941-B76E-E082B2955CE0}" srcOrd="1" destOrd="0" presId="urn:microsoft.com/office/officeart/2008/layout/HalfCircleOrganizationChart"/>
    <dgm:cxn modelId="{CA897C5E-29AD-0D48-9533-484E82030890}" type="presParOf" srcId="{9216DC9D-8968-F84F-97ED-3E18AA4B04D2}" destId="{77AC34E4-5AC7-7F41-98B9-34782F855E3D}" srcOrd="2" destOrd="0" presId="urn:microsoft.com/office/officeart/2008/layout/HalfCircleOrganizationChart"/>
    <dgm:cxn modelId="{FACE1121-CC1B-4844-A8BF-933B552A06E4}" type="presParOf" srcId="{9216DC9D-8968-F84F-97ED-3E18AA4B04D2}" destId="{ECFC099D-4D53-CB46-AF89-8F143F6809D2}" srcOrd="3" destOrd="0" presId="urn:microsoft.com/office/officeart/2008/layout/HalfCircleOrganizationChart"/>
    <dgm:cxn modelId="{5B4F3F6D-831D-4643-8D56-1A5AB47DC9FF}" type="presParOf" srcId="{E18AA20E-9017-2349-A354-90A96D2D9CF9}" destId="{66BC73D2-F84B-9947-BB42-620A3D8DBD28}" srcOrd="1" destOrd="0" presId="urn:microsoft.com/office/officeart/2008/layout/HalfCircleOrganizationChart"/>
    <dgm:cxn modelId="{C34CCC50-1200-E04B-8A5A-16D5857A0A04}" type="presParOf" srcId="{E18AA20E-9017-2349-A354-90A96D2D9CF9}" destId="{2C70B656-2341-A548-BC8E-5393610E3AC8}" srcOrd="2" destOrd="0" presId="urn:microsoft.com/office/officeart/2008/layout/HalfCircleOrganizationChart"/>
    <dgm:cxn modelId="{68968F18-B01C-B043-8F75-49A55E36F29B}" type="presParOf" srcId="{4078EE1F-86F8-AB4D-BDCB-1AE7115AB883}" destId="{B8705325-AAE4-D74B-9E6E-AC34F541CF2C}" srcOrd="4" destOrd="0" presId="urn:microsoft.com/office/officeart/2008/layout/HalfCircleOrganizationChart"/>
    <dgm:cxn modelId="{FD816BEA-654B-5D48-9C40-5DD15FEF5B29}" type="presParOf" srcId="{4078EE1F-86F8-AB4D-BDCB-1AE7115AB883}" destId="{4F9A4F72-3589-1B44-BEF0-0652F3516A55}" srcOrd="5" destOrd="0" presId="urn:microsoft.com/office/officeart/2008/layout/HalfCircleOrganizationChart"/>
    <dgm:cxn modelId="{C458AB42-5121-5948-BE1A-13C53D146132}" type="presParOf" srcId="{4F9A4F72-3589-1B44-BEF0-0652F3516A55}" destId="{F4F6EB88-929A-F044-89E7-99C94BC6E846}" srcOrd="0" destOrd="0" presId="urn:microsoft.com/office/officeart/2008/layout/HalfCircleOrganizationChart"/>
    <dgm:cxn modelId="{FCA8D975-CBF2-604A-9B0E-0898654AC270}" type="presParOf" srcId="{F4F6EB88-929A-F044-89E7-99C94BC6E846}" destId="{19853481-B44D-C94C-94BF-37CE05C05D0E}" srcOrd="0" destOrd="0" presId="urn:microsoft.com/office/officeart/2008/layout/HalfCircleOrganizationChart"/>
    <dgm:cxn modelId="{7D610273-D62F-0D46-8884-8FA9CFFC1DED}" type="presParOf" srcId="{F4F6EB88-929A-F044-89E7-99C94BC6E846}" destId="{96236E69-21B5-3A41-8B26-BD94B9BDFDEA}" srcOrd="1" destOrd="0" presId="urn:microsoft.com/office/officeart/2008/layout/HalfCircleOrganizationChart"/>
    <dgm:cxn modelId="{05B4D46C-1846-C24E-B255-84B0D2089F0D}" type="presParOf" srcId="{F4F6EB88-929A-F044-89E7-99C94BC6E846}" destId="{B78708EB-ECB4-E94F-BFD7-AFB94D03DA97}" srcOrd="2" destOrd="0" presId="urn:microsoft.com/office/officeart/2008/layout/HalfCircleOrganizationChart"/>
    <dgm:cxn modelId="{59DEB2B4-C92A-6A43-8CE5-E80BD31DF874}" type="presParOf" srcId="{F4F6EB88-929A-F044-89E7-99C94BC6E846}" destId="{CBB74A1D-71EC-AF48-9AE6-81AD2A9CF0BA}" srcOrd="3" destOrd="0" presId="urn:microsoft.com/office/officeart/2008/layout/HalfCircleOrganizationChart"/>
    <dgm:cxn modelId="{229BACBB-E658-D343-8946-B4A1C366C6DB}" type="presParOf" srcId="{4F9A4F72-3589-1B44-BEF0-0652F3516A55}" destId="{EF97F357-E5FF-4240-A96D-0F809D751FBD}" srcOrd="1" destOrd="0" presId="urn:microsoft.com/office/officeart/2008/layout/HalfCircleOrganizationChart"/>
    <dgm:cxn modelId="{C097ECCC-D528-B64D-AA9D-4946FF8423A1}" type="presParOf" srcId="{4F9A4F72-3589-1B44-BEF0-0652F3516A55}" destId="{D75AB1C2-BFFE-AF4E-8369-77170FA61456}" srcOrd="2" destOrd="0" presId="urn:microsoft.com/office/officeart/2008/layout/HalfCircleOrganizationChart"/>
    <dgm:cxn modelId="{A74FE728-16DB-7241-9373-6FBFAD48B37B}" type="presParOf" srcId="{C9A8145D-80E6-AB4F-BD7F-13C2B421407A}" destId="{1FA42BA7-2070-9B44-9CA6-C528D24D1A7C}" srcOrd="2" destOrd="0" presId="urn:microsoft.com/office/officeart/2008/layout/HalfCircleOrganizationChart"/>
    <dgm:cxn modelId="{4B028D14-448D-184C-93C4-C4BDC209C91F}" type="presParOf" srcId="{1FA42BA7-2070-9B44-9CA6-C528D24D1A7C}" destId="{90B764EE-22E3-3047-A3AF-6C797555435D}" srcOrd="0" destOrd="0" presId="urn:microsoft.com/office/officeart/2008/layout/HalfCircleOrganizationChart"/>
    <dgm:cxn modelId="{2E7DA486-FA23-B547-ACB2-02AA1F3DCFC4}" type="presParOf" srcId="{1FA42BA7-2070-9B44-9CA6-C528D24D1A7C}" destId="{0E9BFA04-F6D1-8147-B929-537B2855CA39}" srcOrd="1" destOrd="0" presId="urn:microsoft.com/office/officeart/2008/layout/HalfCircleOrganizationChart"/>
    <dgm:cxn modelId="{92BDFEEE-9BB7-1B49-BE8B-8460348D8736}" type="presParOf" srcId="{0E9BFA04-F6D1-8147-B929-537B2855CA39}" destId="{2EF2CED5-AAD1-CA4B-896A-DAAA051A9786}" srcOrd="0" destOrd="0" presId="urn:microsoft.com/office/officeart/2008/layout/HalfCircleOrganizationChart"/>
    <dgm:cxn modelId="{325E69C2-6B92-FD43-96D0-327A6BC136FF}" type="presParOf" srcId="{2EF2CED5-AAD1-CA4B-896A-DAAA051A9786}" destId="{313FCEBC-1179-F942-893A-7568A1EF30B5}" srcOrd="0" destOrd="0" presId="urn:microsoft.com/office/officeart/2008/layout/HalfCircleOrganizationChart"/>
    <dgm:cxn modelId="{FC1D2BA2-63B1-B242-BE05-EB6F71A1AC88}" type="presParOf" srcId="{2EF2CED5-AAD1-CA4B-896A-DAAA051A9786}" destId="{18384D02-F544-264C-9256-537016BEA2B1}" srcOrd="1" destOrd="0" presId="urn:microsoft.com/office/officeart/2008/layout/HalfCircleOrganizationChart"/>
    <dgm:cxn modelId="{D31864B6-7AF4-D341-BC4A-200CF8AA7C53}" type="presParOf" srcId="{2EF2CED5-AAD1-CA4B-896A-DAAA051A9786}" destId="{38CC44B6-43C4-7940-84BB-B3F194EB7F20}" srcOrd="2" destOrd="0" presId="urn:microsoft.com/office/officeart/2008/layout/HalfCircleOrganizationChart"/>
    <dgm:cxn modelId="{12B99146-A10A-CA48-B91D-15EE5DE62AD1}" type="presParOf" srcId="{2EF2CED5-AAD1-CA4B-896A-DAAA051A9786}" destId="{1FEB1799-CFAB-C84F-A78A-444F5F064ACD}" srcOrd="3" destOrd="0" presId="urn:microsoft.com/office/officeart/2008/layout/HalfCircleOrganizationChart"/>
    <dgm:cxn modelId="{B82B3FDD-185F-A341-B9F2-687A90344707}" type="presParOf" srcId="{0E9BFA04-F6D1-8147-B929-537B2855CA39}" destId="{E37AE91E-48DA-1B4C-892B-68F55803C5CF}" srcOrd="1" destOrd="0" presId="urn:microsoft.com/office/officeart/2008/layout/HalfCircleOrganizationChart"/>
    <dgm:cxn modelId="{245DD8B8-9C3C-5C44-8739-173018492B5D}" type="presParOf" srcId="{0E9BFA04-F6D1-8147-B929-537B2855CA39}" destId="{D412302B-17CF-D54E-9A50-6A519A665F6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27C1-CFE9-D744-AF98-575BB04E5FB8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BA5D0-9C30-C242-BE15-64A0EA2B3FA9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36881-F2F4-2C43-B3C1-F54E0126382F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4680-58B3-A34B-B2AD-77661988594D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3591C-3690-EA48-AFCB-0BB5208FF4AE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1CAA28-09C2-A249-A7C1-93D61B552FEA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BDA5D1-3BD2-B14E-A530-A817D51EAB93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091A2-FDB6-7947-9900-71BDC02B7EFB}">
      <dsp:nvSpPr>
        <dsp:cNvPr id="0" name=""/>
        <dsp:cNvSpPr/>
      </dsp:nvSpPr>
      <dsp:spPr>
        <a:xfrm>
          <a:off x="2532336" y="1544615"/>
          <a:ext cx="1381846" cy="1381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sz="22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734703" y="1746982"/>
        <a:ext cx="977112" cy="977112"/>
      </dsp:txXfrm>
    </dsp:sp>
    <dsp:sp modelId="{F4956F31-5CCF-A84E-A690-328D2DA75D69}">
      <dsp:nvSpPr>
        <dsp:cNvPr id="0" name=""/>
        <dsp:cNvSpPr/>
      </dsp:nvSpPr>
      <dsp:spPr>
        <a:xfrm>
          <a:off x="2739613" y="94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881270" y="142599"/>
        <a:ext cx="683978" cy="683978"/>
      </dsp:txXfrm>
    </dsp:sp>
    <dsp:sp modelId="{B190AD4C-29C3-D544-8BD1-FAB798D1AD22}">
      <dsp:nvSpPr>
        <dsp:cNvPr id="0" name=""/>
        <dsp:cNvSpPr/>
      </dsp:nvSpPr>
      <dsp:spPr>
        <a:xfrm>
          <a:off x="4108562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250219" y="801849"/>
        <a:ext cx="683978" cy="683978"/>
      </dsp:txXfrm>
    </dsp:sp>
    <dsp:sp modelId="{ECA84854-065B-D04C-9831-83CEF6F08296}">
      <dsp:nvSpPr>
        <dsp:cNvPr id="0" name=""/>
        <dsp:cNvSpPr/>
      </dsp:nvSpPr>
      <dsp:spPr>
        <a:xfrm>
          <a:off x="4446664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588321" y="2283173"/>
        <a:ext cx="683978" cy="683978"/>
      </dsp:txXfrm>
    </dsp:sp>
    <dsp:sp modelId="{8A536905-F1C5-674B-94F9-63FA848480F5}">
      <dsp:nvSpPr>
        <dsp:cNvPr id="0" name=""/>
        <dsp:cNvSpPr/>
      </dsp:nvSpPr>
      <dsp:spPr>
        <a:xfrm>
          <a:off x="3499322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40979" y="3471102"/>
        <a:ext cx="683978" cy="683978"/>
      </dsp:txXfrm>
    </dsp:sp>
    <dsp:sp modelId="{FDCB74D4-82A7-D846-9A73-DB9777EB8FEB}">
      <dsp:nvSpPr>
        <dsp:cNvPr id="0" name=""/>
        <dsp:cNvSpPr/>
      </dsp:nvSpPr>
      <dsp:spPr>
        <a:xfrm>
          <a:off x="1979904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121561" y="3471102"/>
        <a:ext cx="683978" cy="683978"/>
      </dsp:txXfrm>
    </dsp:sp>
    <dsp:sp modelId="{94F1E5E3-ACE5-2D46-A76A-4D73AE3EF18E}">
      <dsp:nvSpPr>
        <dsp:cNvPr id="0" name=""/>
        <dsp:cNvSpPr/>
      </dsp:nvSpPr>
      <dsp:spPr>
        <a:xfrm>
          <a:off x="1032562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174219" y="2283173"/>
        <a:ext cx="683978" cy="683978"/>
      </dsp:txXfrm>
    </dsp:sp>
    <dsp:sp modelId="{EA58605B-099F-F549-B6B6-5D160CA9E861}">
      <dsp:nvSpPr>
        <dsp:cNvPr id="0" name=""/>
        <dsp:cNvSpPr/>
      </dsp:nvSpPr>
      <dsp:spPr>
        <a:xfrm>
          <a:off x="1370665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512322" y="801849"/>
        <a:ext cx="683978" cy="68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85234-C5A6-F64C-9AA3-767838E1BCD3}">
      <dsp:nvSpPr>
        <dsp:cNvPr id="0" name=""/>
        <dsp:cNvSpPr/>
      </dsp:nvSpPr>
      <dsp:spPr>
        <a:xfrm rot="5400000">
          <a:off x="-277159" y="278566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648111"/>
        <a:ext cx="1293410" cy="554319"/>
      </dsp:txXfrm>
    </dsp:sp>
    <dsp:sp modelId="{BC761C2B-AC3A-4D40-8EF2-BEEB18613325}">
      <dsp:nvSpPr>
        <dsp:cNvPr id="0" name=""/>
        <dsp:cNvSpPr/>
      </dsp:nvSpPr>
      <dsp:spPr>
        <a:xfrm rot="5400000">
          <a:off x="4618193" y="-3323376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60035"/>
        <a:ext cx="7791960" cy="1083765"/>
      </dsp:txXfrm>
    </dsp:sp>
    <dsp:sp modelId="{3789F352-5538-6D40-B124-06A376AC5560}">
      <dsp:nvSpPr>
        <dsp:cNvPr id="0" name=""/>
        <dsp:cNvSpPr/>
      </dsp:nvSpPr>
      <dsp:spPr>
        <a:xfrm rot="5400000">
          <a:off x="-277159" y="1934569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2304114"/>
        <a:ext cx="1293410" cy="554319"/>
      </dsp:txXfrm>
    </dsp:sp>
    <dsp:sp modelId="{DCA71714-77B0-D648-A12B-0BA61A80F724}">
      <dsp:nvSpPr>
        <dsp:cNvPr id="0" name=""/>
        <dsp:cNvSpPr/>
      </dsp:nvSpPr>
      <dsp:spPr>
        <a:xfrm rot="5400000">
          <a:off x="4618193" y="-1667372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1716039"/>
        <a:ext cx="7791960" cy="1083765"/>
      </dsp:txXfrm>
    </dsp:sp>
    <dsp:sp modelId="{A777811D-0A39-4345-B5E6-E4621A7A8529}">
      <dsp:nvSpPr>
        <dsp:cNvPr id="0" name=""/>
        <dsp:cNvSpPr/>
      </dsp:nvSpPr>
      <dsp:spPr>
        <a:xfrm rot="5400000">
          <a:off x="-277159" y="3590573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3960118"/>
        <a:ext cx="1293410" cy="554319"/>
      </dsp:txXfrm>
    </dsp:sp>
    <dsp:sp modelId="{6FE39567-F9DE-3D4B-85F9-F3D728A06221}">
      <dsp:nvSpPr>
        <dsp:cNvPr id="0" name=""/>
        <dsp:cNvSpPr/>
      </dsp:nvSpPr>
      <dsp:spPr>
        <a:xfrm rot="5400000">
          <a:off x="4618193" y="-11368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3372044"/>
        <a:ext cx="7791960" cy="1083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584F-4B39-1247-B590-5EB81CD81EB3}">
      <dsp:nvSpPr>
        <dsp:cNvPr id="0" name=""/>
        <dsp:cNvSpPr/>
      </dsp:nvSpPr>
      <dsp:spPr>
        <a:xfrm>
          <a:off x="4209355" y="2074530"/>
          <a:ext cx="1387183" cy="1387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12503" y="2277678"/>
        <a:ext cx="980887" cy="980887"/>
      </dsp:txXfrm>
    </dsp:sp>
    <dsp:sp modelId="{82CADE07-E12A-CD40-94E8-7ACBEB8358F8}">
      <dsp:nvSpPr>
        <dsp:cNvPr id="0" name=""/>
        <dsp:cNvSpPr/>
      </dsp:nvSpPr>
      <dsp:spPr>
        <a:xfrm rot="16200000">
          <a:off x="4689318" y="1447728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1606145"/>
        <a:ext cx="299080" cy="282986"/>
      </dsp:txXfrm>
    </dsp:sp>
    <dsp:sp modelId="{24107950-3368-6042-AB81-E0E0DA23EBB8}">
      <dsp:nvSpPr>
        <dsp:cNvPr id="0" name=""/>
        <dsp:cNvSpPr/>
      </dsp:nvSpPr>
      <dsp:spPr>
        <a:xfrm>
          <a:off x="4278714" y="19919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202752"/>
        <a:ext cx="882799" cy="882799"/>
      </dsp:txXfrm>
    </dsp:sp>
    <dsp:sp modelId="{D256E75F-45B9-1F41-91FB-67ACCD01A886}">
      <dsp:nvSpPr>
        <dsp:cNvPr id="0" name=""/>
        <dsp:cNvSpPr/>
      </dsp:nvSpPr>
      <dsp:spPr>
        <a:xfrm rot="18900000">
          <a:off x="5456227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1905037"/>
        <a:ext cx="299080" cy="282986"/>
      </dsp:txXfrm>
    </dsp:sp>
    <dsp:sp modelId="{FD6D5460-928F-EF4D-98FD-ACE1D6B27451}">
      <dsp:nvSpPr>
        <dsp:cNvPr id="0" name=""/>
        <dsp:cNvSpPr/>
      </dsp:nvSpPr>
      <dsp:spPr>
        <a:xfrm>
          <a:off x="5780588" y="642015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824848"/>
        <a:ext cx="882799" cy="882799"/>
      </dsp:txXfrm>
    </dsp:sp>
    <dsp:sp modelId="{5928557D-45BE-AB43-B1F3-806D833B6D45}">
      <dsp:nvSpPr>
        <dsp:cNvPr id="0" name=""/>
        <dsp:cNvSpPr/>
      </dsp:nvSpPr>
      <dsp:spPr>
        <a:xfrm>
          <a:off x="5773891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773891" y="2626629"/>
        <a:ext cx="299080" cy="282986"/>
      </dsp:txXfrm>
    </dsp:sp>
    <dsp:sp modelId="{39E8BA26-94E5-BC44-9FFE-8162402F7B99}">
      <dsp:nvSpPr>
        <dsp:cNvPr id="0" name=""/>
        <dsp:cNvSpPr/>
      </dsp:nvSpPr>
      <dsp:spPr>
        <a:xfrm>
          <a:off x="6402685" y="2143889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85518" y="2326722"/>
        <a:ext cx="882799" cy="882799"/>
      </dsp:txXfrm>
    </dsp:sp>
    <dsp:sp modelId="{D1CBE13F-749F-3B46-B2F8-D2087413932B}">
      <dsp:nvSpPr>
        <dsp:cNvPr id="0" name=""/>
        <dsp:cNvSpPr/>
      </dsp:nvSpPr>
      <dsp:spPr>
        <a:xfrm rot="2700000">
          <a:off x="5456227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3348221"/>
        <a:ext cx="299080" cy="282986"/>
      </dsp:txXfrm>
    </dsp:sp>
    <dsp:sp modelId="{1D827E1D-4D60-DE42-B0D7-4E1AC3C21C26}">
      <dsp:nvSpPr>
        <dsp:cNvPr id="0" name=""/>
        <dsp:cNvSpPr/>
      </dsp:nvSpPr>
      <dsp:spPr>
        <a:xfrm>
          <a:off x="5780588" y="3645763"/>
          <a:ext cx="1248465" cy="12484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3828596"/>
        <a:ext cx="882799" cy="882799"/>
      </dsp:txXfrm>
    </dsp:sp>
    <dsp:sp modelId="{9F1218BA-D57C-174D-A58E-C4DC4285760C}">
      <dsp:nvSpPr>
        <dsp:cNvPr id="0" name=""/>
        <dsp:cNvSpPr/>
      </dsp:nvSpPr>
      <dsp:spPr>
        <a:xfrm rot="5400000">
          <a:off x="4689318" y="3616873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3647113"/>
        <a:ext cx="299080" cy="282986"/>
      </dsp:txXfrm>
    </dsp:sp>
    <dsp:sp modelId="{EF8BBBF3-98CD-C54A-A3BE-42FF4E48CCE6}">
      <dsp:nvSpPr>
        <dsp:cNvPr id="0" name=""/>
        <dsp:cNvSpPr/>
      </dsp:nvSpPr>
      <dsp:spPr>
        <a:xfrm>
          <a:off x="4278714" y="4267860"/>
          <a:ext cx="1248465" cy="12484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4450693"/>
        <a:ext cx="882799" cy="882799"/>
      </dsp:txXfrm>
    </dsp:sp>
    <dsp:sp modelId="{02BACBC9-24DC-D043-9D9E-A6D2426EBE13}">
      <dsp:nvSpPr>
        <dsp:cNvPr id="0" name=""/>
        <dsp:cNvSpPr/>
      </dsp:nvSpPr>
      <dsp:spPr>
        <a:xfrm rot="8100000">
          <a:off x="3922410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3348221"/>
        <a:ext cx="299080" cy="282986"/>
      </dsp:txXfrm>
    </dsp:sp>
    <dsp:sp modelId="{291EAD9D-38D0-C94C-83BD-9F1AC3EF7C1F}">
      <dsp:nvSpPr>
        <dsp:cNvPr id="0" name=""/>
        <dsp:cNvSpPr/>
      </dsp:nvSpPr>
      <dsp:spPr>
        <a:xfrm>
          <a:off x="2776840" y="3645763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3828596"/>
        <a:ext cx="882799" cy="882799"/>
      </dsp:txXfrm>
    </dsp:sp>
    <dsp:sp modelId="{8CE50D1C-129C-1446-8735-29698C2A8108}">
      <dsp:nvSpPr>
        <dsp:cNvPr id="0" name=""/>
        <dsp:cNvSpPr/>
      </dsp:nvSpPr>
      <dsp:spPr>
        <a:xfrm rot="10800000">
          <a:off x="3604746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3732923" y="2626629"/>
        <a:ext cx="299080" cy="282986"/>
      </dsp:txXfrm>
    </dsp:sp>
    <dsp:sp modelId="{026B62CB-770E-7C4D-803A-EE98E7943F82}">
      <dsp:nvSpPr>
        <dsp:cNvPr id="0" name=""/>
        <dsp:cNvSpPr/>
      </dsp:nvSpPr>
      <dsp:spPr>
        <a:xfrm>
          <a:off x="2154744" y="2143889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337577" y="2326722"/>
        <a:ext cx="882799" cy="882799"/>
      </dsp:txXfrm>
    </dsp:sp>
    <dsp:sp modelId="{F09409FA-64D6-984C-AFDD-29088C6675A3}">
      <dsp:nvSpPr>
        <dsp:cNvPr id="0" name=""/>
        <dsp:cNvSpPr/>
      </dsp:nvSpPr>
      <dsp:spPr>
        <a:xfrm rot="13500000">
          <a:off x="3922410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1905037"/>
        <a:ext cx="299080" cy="282986"/>
      </dsp:txXfrm>
    </dsp:sp>
    <dsp:sp modelId="{57F6FC25-87DC-4544-ABDC-5834BEB0FA43}">
      <dsp:nvSpPr>
        <dsp:cNvPr id="0" name=""/>
        <dsp:cNvSpPr/>
      </dsp:nvSpPr>
      <dsp:spPr>
        <a:xfrm>
          <a:off x="2776840" y="642015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824848"/>
        <a:ext cx="882799" cy="88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278D-E9D2-D343-A23B-6BC096F1329D}">
      <dsp:nvSpPr>
        <dsp:cNvPr id="0" name=""/>
        <dsp:cNvSpPr/>
      </dsp:nvSpPr>
      <dsp:spPr>
        <a:xfrm>
          <a:off x="3322098" y="2835105"/>
          <a:ext cx="2103562" cy="2103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sz="4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30158" y="3143165"/>
        <a:ext cx="1487442" cy="1487442"/>
      </dsp:txXfrm>
    </dsp:sp>
    <dsp:sp modelId="{81979405-943E-F54B-925F-4B700E4C2B72}">
      <dsp:nvSpPr>
        <dsp:cNvPr id="0" name=""/>
        <dsp:cNvSpPr/>
      </dsp:nvSpPr>
      <dsp:spPr>
        <a:xfrm rot="10800000">
          <a:off x="12865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EFA25-94AA-0742-9346-99CF26DE4715}">
      <dsp:nvSpPr>
        <dsp:cNvPr id="0" name=""/>
        <dsp:cNvSpPr/>
      </dsp:nvSpPr>
      <dsp:spPr>
        <a:xfrm>
          <a:off x="287325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34150" y="3134358"/>
        <a:ext cx="1904734" cy="1505057"/>
      </dsp:txXfrm>
    </dsp:sp>
    <dsp:sp modelId="{899E9CEC-9CED-2048-8BE6-33A3E148A181}">
      <dsp:nvSpPr>
        <dsp:cNvPr id="0" name=""/>
        <dsp:cNvSpPr/>
      </dsp:nvSpPr>
      <dsp:spPr>
        <a:xfrm rot="13500000">
          <a:off x="1909077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3A65-28B4-6A49-A8B8-D3D2959F8560}">
      <dsp:nvSpPr>
        <dsp:cNvPr id="0" name=""/>
        <dsp:cNvSpPr/>
      </dsp:nvSpPr>
      <dsp:spPr>
        <a:xfrm>
          <a:off x="1191593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238418" y="951263"/>
        <a:ext cx="1904734" cy="1505057"/>
      </dsp:txXfrm>
    </dsp:sp>
    <dsp:sp modelId="{7493FD49-FDB7-0E4E-9113-1704960AB421}">
      <dsp:nvSpPr>
        <dsp:cNvPr id="0" name=""/>
        <dsp:cNvSpPr/>
      </dsp:nvSpPr>
      <dsp:spPr>
        <a:xfrm rot="16200000">
          <a:off x="3412068" y="146157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FC7A-F7E4-0D46-8289-E02F1E2AF0C1}">
      <dsp:nvSpPr>
        <dsp:cNvPr id="0" name=""/>
        <dsp:cNvSpPr/>
      </dsp:nvSpPr>
      <dsp:spPr>
        <a:xfrm>
          <a:off x="3374687" y="171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421512" y="46996"/>
        <a:ext cx="1904734" cy="1505057"/>
      </dsp:txXfrm>
    </dsp:sp>
    <dsp:sp modelId="{B69DE8F0-6ECC-884C-8049-A0A37E6C2EF9}">
      <dsp:nvSpPr>
        <dsp:cNvPr id="0" name=""/>
        <dsp:cNvSpPr/>
      </dsp:nvSpPr>
      <dsp:spPr>
        <a:xfrm rot="18900000">
          <a:off x="4915059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59AF-A18C-3A47-B42B-2E6787E155B1}">
      <dsp:nvSpPr>
        <dsp:cNvPr id="0" name=""/>
        <dsp:cNvSpPr/>
      </dsp:nvSpPr>
      <dsp:spPr>
        <a:xfrm>
          <a:off x="5557781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604606" y="951263"/>
        <a:ext cx="1904734" cy="1505057"/>
      </dsp:txXfrm>
    </dsp:sp>
    <dsp:sp modelId="{DE371462-85AD-8342-AD2E-64282151E3C6}">
      <dsp:nvSpPr>
        <dsp:cNvPr id="0" name=""/>
        <dsp:cNvSpPr/>
      </dsp:nvSpPr>
      <dsp:spPr>
        <a:xfrm>
          <a:off x="55376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F149-2B11-5F49-A687-B6BEA4D1A037}">
      <dsp:nvSpPr>
        <dsp:cNvPr id="0" name=""/>
        <dsp:cNvSpPr/>
      </dsp:nvSpPr>
      <dsp:spPr>
        <a:xfrm>
          <a:off x="6462049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08874" y="3134358"/>
        <a:ext cx="1904734" cy="1505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764EE-22E3-3047-A3AF-6C797555435D}">
      <dsp:nvSpPr>
        <dsp:cNvPr id="0" name=""/>
        <dsp:cNvSpPr/>
      </dsp:nvSpPr>
      <dsp:spPr>
        <a:xfrm>
          <a:off x="2308380" y="1212180"/>
          <a:ext cx="739619" cy="534665"/>
        </a:xfrm>
        <a:custGeom>
          <a:avLst/>
          <a:gdLst/>
          <a:ahLst/>
          <a:cxnLst/>
          <a:rect l="0" t="0" r="0" b="0"/>
          <a:pathLst>
            <a:path>
              <a:moveTo>
                <a:pt x="739619" y="0"/>
              </a:moveTo>
              <a:lnTo>
                <a:pt x="739619" y="534665"/>
              </a:lnTo>
              <a:lnTo>
                <a:pt x="0" y="5346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5325-AAE4-D74B-9E6E-AC34F541CF2C}">
      <dsp:nvSpPr>
        <dsp:cNvPr id="0" name=""/>
        <dsp:cNvSpPr/>
      </dsp:nvSpPr>
      <dsp:spPr>
        <a:xfrm>
          <a:off x="3047999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06"/>
              </a:lnTo>
              <a:lnTo>
                <a:pt x="2156482" y="1452506"/>
              </a:lnTo>
              <a:lnTo>
                <a:pt x="2156482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59D0-BEF6-3847-8AAA-03C199942E34}">
      <dsp:nvSpPr>
        <dsp:cNvPr id="0" name=""/>
        <dsp:cNvSpPr/>
      </dsp:nvSpPr>
      <dsp:spPr>
        <a:xfrm>
          <a:off x="3002279" y="1212180"/>
          <a:ext cx="91440" cy="163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C006-897B-7C49-B7DC-E0DBB8A87D44}">
      <dsp:nvSpPr>
        <dsp:cNvPr id="0" name=""/>
        <dsp:cNvSpPr/>
      </dsp:nvSpPr>
      <dsp:spPr>
        <a:xfrm>
          <a:off x="891517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452506"/>
              </a:lnTo>
              <a:lnTo>
                <a:pt x="0" y="1452506"/>
              </a:lnTo>
              <a:lnTo>
                <a:pt x="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D4E73-B6AE-B247-AE22-0776DBEE188B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159B-DC21-DD41-BD7E-18D622607E5E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37C6-6C6A-3E4B-9D6A-5AC1C983A0BC}">
      <dsp:nvSpPr>
        <dsp:cNvPr id="0" name=""/>
        <dsp:cNvSpPr/>
      </dsp:nvSpPr>
      <dsp:spPr>
        <a:xfrm>
          <a:off x="2156891" y="481471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All Models</a:t>
          </a:r>
          <a:endParaRPr lang="en-US" sz="3000" kern="1200" dirty="0"/>
        </a:p>
      </dsp:txBody>
      <dsp:txXfrm>
        <a:off x="2156891" y="481471"/>
        <a:ext cx="1782216" cy="570309"/>
      </dsp:txXfrm>
    </dsp:sp>
    <dsp:sp modelId="{0C512560-A677-6E4E-890F-A7E3D72150B2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74BC-075D-2441-91C2-533BED407CF1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C5E5-C9B3-794C-BDF6-EDDE69A22A60}">
      <dsp:nvSpPr>
        <dsp:cNvPr id="0" name=""/>
        <dsp:cNvSpPr/>
      </dsp:nvSpPr>
      <dsp:spPr>
        <a:xfrm>
          <a:off x="409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CADS</a:t>
          </a:r>
          <a:endParaRPr lang="en-US" sz="3000" kern="1200" dirty="0"/>
        </a:p>
      </dsp:txBody>
      <dsp:txXfrm>
        <a:off x="409" y="3012219"/>
        <a:ext cx="1782216" cy="570309"/>
      </dsp:txXfrm>
    </dsp:sp>
    <dsp:sp modelId="{412DDD76-5066-2941-B76E-E082B2955CE0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34E4-5AC7-7F41-98B9-34782F855E3D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34EB9-CEFD-7D4E-9B0F-6486816F38BA}">
      <dsp:nvSpPr>
        <dsp:cNvPr id="0" name=""/>
        <dsp:cNvSpPr/>
      </dsp:nvSpPr>
      <dsp:spPr>
        <a:xfrm>
          <a:off x="2156891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2156891" y="3012219"/>
        <a:ext cx="1782216" cy="570309"/>
      </dsp:txXfrm>
    </dsp:sp>
    <dsp:sp modelId="{96236E69-21B5-3A41-8B26-BD94B9BDFDEA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708EB-ECB4-E94F-BFD7-AFB94D03DA97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53481-B44D-C94C-94BF-37CE05C05D0E}">
      <dsp:nvSpPr>
        <dsp:cNvPr id="0" name=""/>
        <dsp:cNvSpPr/>
      </dsp:nvSpPr>
      <dsp:spPr>
        <a:xfrm>
          <a:off x="4313373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4313373" y="3012219"/>
        <a:ext cx="1782216" cy="570309"/>
      </dsp:txXfrm>
    </dsp:sp>
    <dsp:sp modelId="{18384D02-F544-264C-9256-537016BEA2B1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44B6-43C4-7940-84BB-B3F194EB7F20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FCEBC-1179-F942-893A-7568A1EF30B5}">
      <dsp:nvSpPr>
        <dsp:cNvPr id="0" name=""/>
        <dsp:cNvSpPr/>
      </dsp:nvSpPr>
      <dsp:spPr>
        <a:xfrm>
          <a:off x="1078650" y="1746845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1078650" y="1746845"/>
        <a:ext cx="1782216" cy="57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Normative models</a:t>
            </a:r>
            <a:r>
              <a:rPr lang="en-US" baseline="0" dirty="0" smtClean="0"/>
              <a:t> attempt to answer the question: What needs to be done in order to hit a certain target</a:t>
            </a:r>
          </a:p>
          <a:p>
            <a:r>
              <a:rPr lang="en-US" baseline="0" dirty="0" smtClean="0"/>
              <a:t>Explorative models answer the question: what are the possible outcomes?</a:t>
            </a:r>
          </a:p>
          <a:p>
            <a:r>
              <a:rPr lang="en-US" baseline="0" dirty="0" smtClean="0"/>
              <a:t>Predictive model answer the question: what is the final result, or what is the best scenario.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CADS </a:t>
            </a:r>
            <a:r>
              <a:rPr lang="en-US" dirty="0" err="1" smtClean="0"/>
              <a:t>utilitizes</a:t>
            </a:r>
            <a:r>
              <a:rPr lang="en-US" dirty="0" smtClean="0"/>
              <a:t> an interconnected network of submodules,</a:t>
            </a:r>
            <a:r>
              <a:rPr lang="en-US" baseline="0" dirty="0" smtClean="0"/>
              <a:t> each designed with the knowledge of experts. Inputs of these submodules are then entered by a domain expert in that area in real-time and parallel, and the outcome is updated immediately. For example, in this particular case study, the objective is to maximize the profit of a tomato farm in central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r>
              <a:rPr lang="en-US" dirty="0" smtClean="0"/>
              <a:t> cavalier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Validating Concurrent Assessment and Design of Systems (CADS)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Engineering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nilesxug@andrew.cmu.edu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endParaRPr lang="en-US" sz="3200" i="1" dirty="0" smtClean="0">
              <a:latin typeface="Helvetica Light Oblique" charset="0"/>
              <a:ea typeface="Helvetica Light Oblique" charset="0"/>
              <a:cs typeface="Helvetica Light Oblique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Preparatory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appropriate case study to validate the CADS framework.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Through collaborative work sessions with experts, identify and design the individual </a:t>
            </a:r>
            <a:r>
              <a:rPr lang="en-US" dirty="0" smtClean="0"/>
              <a:t>submodules of the case study using Python, GAMS, </a:t>
            </a:r>
            <a:r>
              <a:rPr lang="en-US" dirty="0" err="1" smtClean="0"/>
              <a:t>Matlab</a:t>
            </a:r>
            <a:r>
              <a:rPr lang="en-US" dirty="0" smtClean="0"/>
              <a:t>, and/or Excel.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Using either volunteers or undergraduate students, run at least three sessions to ensure internal </a:t>
            </a:r>
            <a:r>
              <a:rPr lang="en-US" dirty="0" smtClean="0"/>
              <a:t>consistency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results </a:t>
            </a:r>
            <a:r>
              <a:rPr lang="en-US" dirty="0"/>
              <a:t>from CADS with </a:t>
            </a:r>
            <a:r>
              <a:rPr lang="en-US" dirty="0" smtClean="0"/>
              <a:t>the appropriate models to ensure external consistency.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Analyze the result from CADS with historical result to ensure historical consistency.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Once CADS is validated, further opportunity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local community as an active actor in the model.</a:t>
            </a:r>
          </a:p>
          <a:p>
            <a:pPr marL="1200150" lvl="1" indent="-514350"/>
            <a:r>
              <a:rPr lang="en-US" dirty="0"/>
              <a:t>“How do communities respond to large scale energy projects? Does the inclusion of community response to large scale energy project affect the validity of the modeling </a:t>
            </a:r>
            <a:r>
              <a:rPr lang="en-US" dirty="0" smtClean="0"/>
              <a:t>outcome?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Include social indicators as parameters, inputs, or objectives in the model. </a:t>
            </a:r>
          </a:p>
          <a:p>
            <a:pPr marL="1200150" lvl="1" indent="-514350"/>
            <a:r>
              <a:rPr lang="en-US" dirty="0" smtClean="0"/>
              <a:t>“How to quantify the social effects of energy projects? Which social indicators are most informative to predict these social effects?”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CADS leans on proven concurrent engineering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517262" cy="365126"/>
          </a:xfrm>
        </p:spPr>
        <p:txBody>
          <a:bodyPr/>
          <a:lstStyle/>
          <a:p>
            <a:r>
              <a:rPr lang="en-US" sz="750" dirty="0" err="1"/>
              <a:t>Oberto</a:t>
            </a:r>
            <a:r>
              <a:rPr lang="en-US" sz="750" dirty="0"/>
              <a:t>, Robert E., Erik Nilsen, Ron Cohen, Rebecca Wheeler, P. </a:t>
            </a:r>
            <a:r>
              <a:rPr lang="en-US" sz="750" dirty="0" err="1"/>
              <a:t>DeFlono</a:t>
            </a:r>
            <a:r>
              <a:rPr lang="en-US" sz="750" dirty="0"/>
              <a:t>, and </a:t>
            </a:r>
            <a:r>
              <a:rPr lang="en-US" sz="750" dirty="0" err="1"/>
              <a:t>CHester</a:t>
            </a:r>
            <a:r>
              <a:rPr lang="en-US" sz="750" dirty="0"/>
              <a:t> Borden. "The NASA exploration design team: Blueprint for a new design paradigm." In </a:t>
            </a:r>
            <a:r>
              <a:rPr lang="en-US" sz="750" i="1" dirty="0"/>
              <a:t>Aerospace Conference, 2005 IEEE</a:t>
            </a:r>
            <a:r>
              <a:rPr lang="en-US" sz="750" dirty="0"/>
              <a:t>, pp. 4398-4405. IEEE, 2005</a:t>
            </a:r>
            <a:r>
              <a:rPr lang="en-US" sz="750" dirty="0" smtClean="0"/>
              <a:t>.</a:t>
            </a:r>
          </a:p>
          <a:p>
            <a:r>
              <a:rPr lang="en-US" sz="750" dirty="0"/>
              <a:t>Smith, J. "Concurrent engineering in the jet propulsion laboratory project design center." (1998</a:t>
            </a:r>
            <a:r>
              <a:rPr lang="en-US" sz="750" dirty="0" smtClean="0"/>
              <a:t>).</a:t>
            </a:r>
          </a:p>
          <a:p>
            <a:r>
              <a:rPr lang="en-US" sz="750" dirty="0" err="1"/>
              <a:t>Swink</a:t>
            </a:r>
            <a:r>
              <a:rPr lang="en-US" sz="750" dirty="0"/>
              <a:t>, Morgan L. "A tutorial on implementing concurrent engineering in new product development programs." </a:t>
            </a:r>
            <a:r>
              <a:rPr lang="en-US" sz="750" i="1" dirty="0"/>
              <a:t>Journal of Operations Management</a:t>
            </a:r>
            <a:r>
              <a:rPr lang="en-US" sz="750" dirty="0"/>
              <a:t> 16, no. 1 (1998): 103-116</a:t>
            </a:r>
            <a:r>
              <a:rPr lang="en-US" sz="75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450"/>
            <a:ext cx="3734965" cy="2393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36" y="1874519"/>
            <a:ext cx="4969143" cy="343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" y="4011469"/>
            <a:ext cx="3664838" cy="20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0640"/>
          </a:xfrm>
        </p:spPr>
        <p:txBody>
          <a:bodyPr>
            <a:normAutofit/>
          </a:bodyPr>
          <a:lstStyle/>
          <a:p>
            <a:r>
              <a:rPr lang="en-US" dirty="0"/>
              <a:t>Large scale </a:t>
            </a:r>
            <a:r>
              <a:rPr lang="en-US" dirty="0" smtClean="0"/>
              <a:t>projects are uncertain, complex, and have </a:t>
            </a:r>
            <a:r>
              <a:rPr lang="en-US" smtClean="0"/>
              <a:t>far-reaching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44822" cy="365126"/>
          </a:xfrm>
        </p:spPr>
        <p:txBody>
          <a:bodyPr/>
          <a:lstStyle/>
          <a:p>
            <a:r>
              <a:rPr lang="en-US" sz="900" dirty="0" smtClean="0"/>
              <a:t>Figure adapted from Kling et </a:t>
            </a:r>
            <a:r>
              <a:rPr lang="en-US" sz="900" dirty="0"/>
              <a:t>al., Integrated Assessment Models of the Food, Energy, and Water Nexus: A Review and an Outline of Research Needs, </a:t>
            </a:r>
            <a:r>
              <a:rPr lang="en-US" sz="900" i="1" dirty="0" err="1"/>
              <a:t>Annu</a:t>
            </a:r>
            <a:r>
              <a:rPr lang="en-US" sz="900" i="1" dirty="0"/>
              <a:t>. Rev. </a:t>
            </a:r>
            <a:r>
              <a:rPr lang="en-US" sz="900" i="1" dirty="0" err="1"/>
              <a:t>Resour</a:t>
            </a:r>
            <a:r>
              <a:rPr lang="en-US" sz="900" i="1" dirty="0"/>
              <a:t>. </a:t>
            </a:r>
            <a:r>
              <a:rPr lang="en-US" sz="900" i="1" dirty="0" smtClean="0"/>
              <a:t>Econ,</a:t>
            </a:r>
            <a:r>
              <a:rPr lang="en-US" sz="900" dirty="0" smtClean="0"/>
              <a:t> </a:t>
            </a:r>
            <a:r>
              <a:rPr lang="en-US" sz="900" dirty="0" smtClean="0"/>
              <a:t>2016.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9544258"/>
              </p:ext>
            </p:extLst>
          </p:nvPr>
        </p:nvGraphicFramePr>
        <p:xfrm>
          <a:off x="1348740" y="1379535"/>
          <a:ext cx="644652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9679"/>
          </a:xfrm>
        </p:spPr>
        <p:txBody>
          <a:bodyPr>
            <a:noAutofit/>
          </a:bodyPr>
          <a:lstStyle/>
          <a:p>
            <a:r>
              <a:rPr lang="en-US" dirty="0" smtClean="0"/>
              <a:t>If poorly understood, these interactions can create negative spillover effects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01" y="1239520"/>
            <a:ext cx="6018997" cy="4765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61942" cy="365126"/>
          </a:xfrm>
        </p:spPr>
        <p:txBody>
          <a:bodyPr/>
          <a:lstStyle/>
          <a:p>
            <a:r>
              <a:rPr lang="en-US" sz="900" dirty="0" err="1"/>
              <a:t>Searchinger</a:t>
            </a:r>
            <a:r>
              <a:rPr lang="en-US" sz="900" dirty="0"/>
              <a:t> T, Heimlich R, Houghton RA, Dong F, </a:t>
            </a:r>
            <a:r>
              <a:rPr lang="en-US" sz="900" dirty="0" err="1"/>
              <a:t>Elobeid</a:t>
            </a:r>
            <a:r>
              <a:rPr lang="en-US" sz="900" dirty="0"/>
              <a:t> A, et al. 2008. Use of US croplands for biofuels increases greenhouse gases through emissions from land-use change. </a:t>
            </a:r>
            <a:r>
              <a:rPr lang="en-US" sz="900" i="1" dirty="0"/>
              <a:t>Science </a:t>
            </a:r>
            <a:r>
              <a:rPr lang="en-US" sz="900" dirty="0"/>
              <a:t>319:1238–40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52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existing models to tackle this issue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900"/>
              </p:ext>
            </p:extLst>
          </p:nvPr>
        </p:nvGraphicFramePr>
        <p:xfrm>
          <a:off x="0" y="1009650"/>
          <a:ext cx="9144000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241096"/>
            <a:ext cx="4968622" cy="525463"/>
          </a:xfrm>
        </p:spPr>
        <p:txBody>
          <a:bodyPr/>
          <a:lstStyle/>
          <a:p>
            <a:r>
              <a:rPr lang="en-US" sz="900" dirty="0" smtClean="0"/>
              <a:t>Framework adopted from </a:t>
            </a:r>
            <a:r>
              <a:rPr lang="en-US" sz="900" dirty="0" err="1"/>
              <a:t>Börjeson</a:t>
            </a:r>
            <a:r>
              <a:rPr lang="en-US" sz="900" dirty="0"/>
              <a:t>, Lena, </a:t>
            </a:r>
            <a:r>
              <a:rPr lang="en-US" sz="900" dirty="0" err="1"/>
              <a:t>Mattias</a:t>
            </a:r>
            <a:r>
              <a:rPr lang="en-US" sz="900" dirty="0"/>
              <a:t> </a:t>
            </a:r>
            <a:r>
              <a:rPr lang="en-US" sz="900" dirty="0" err="1"/>
              <a:t>Höjer</a:t>
            </a:r>
            <a:r>
              <a:rPr lang="en-US" sz="900" dirty="0"/>
              <a:t>, Karl-Henrik </a:t>
            </a:r>
            <a:r>
              <a:rPr lang="en-US" sz="900" dirty="0" err="1"/>
              <a:t>Dreborg</a:t>
            </a:r>
            <a:r>
              <a:rPr lang="en-US" sz="900" dirty="0"/>
              <a:t>, Tomas </a:t>
            </a:r>
            <a:r>
              <a:rPr lang="en-US" sz="900" dirty="0" err="1"/>
              <a:t>Ekvall</a:t>
            </a:r>
            <a:r>
              <a:rPr lang="en-US" sz="900" dirty="0"/>
              <a:t>, and </a:t>
            </a:r>
            <a:r>
              <a:rPr lang="en-US" sz="900" dirty="0" err="1"/>
              <a:t>Göran</a:t>
            </a:r>
            <a:r>
              <a:rPr lang="en-US" sz="900" dirty="0"/>
              <a:t> </a:t>
            </a:r>
            <a:r>
              <a:rPr lang="en-US" sz="900" dirty="0" err="1"/>
              <a:t>Finnveden</a:t>
            </a:r>
            <a:r>
              <a:rPr lang="en-US" sz="900" dirty="0"/>
              <a:t>. "Scenario types and techniques: towards a user's guide." </a:t>
            </a:r>
            <a:r>
              <a:rPr lang="en-US" sz="900" i="1" dirty="0" smtClean="0"/>
              <a:t>Futures </a:t>
            </a:r>
            <a:r>
              <a:rPr lang="en-US" sz="900" dirty="0" smtClean="0"/>
              <a:t>38</a:t>
            </a:r>
            <a:r>
              <a:rPr lang="en-US" sz="900" dirty="0"/>
              <a:t>, no. 7 (2006): 723-739.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3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85234-C5A6-F64C-9AA3-767838E1B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761C2B-AC3A-4D40-8EF2-BEEB18613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89F352-5538-6D40-B124-06A376AC5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71714-77B0-D648-A12B-0BA61A80F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77811D-0A39-4345-B5E6-E4621A7A8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39567-F9DE-3D4B-85F9-F3D728A06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1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However, these models still have numerous drawbacks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88784"/>
              </p:ext>
            </p:extLst>
          </p:nvPr>
        </p:nvGraphicFramePr>
        <p:xfrm>
          <a:off x="342900" y="1493488"/>
          <a:ext cx="8458200" cy="267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430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Model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Drawback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Role playing/</a:t>
                      </a: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Expert elicitation</a:t>
                      </a: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</a:t>
                      </a: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elies on the credibility of the individual, prone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to personal biases, sensitivity analysis difficult to perform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RDM/</a:t>
                      </a:r>
                      <a:r>
                        <a:rPr lang="en-US" sz="17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Manoa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Investigate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robustness rather than the optimality, machine driven </a:t>
                      </a:r>
                      <a:r>
                        <a:rPr lang="mr-IN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misses black swan events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592074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Concurrent engineering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Difficult to include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non-numerical data, uncertainty difficult to include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136262" cy="365126"/>
          </a:xfrm>
        </p:spPr>
        <p:txBody>
          <a:bodyPr/>
          <a:lstStyle/>
          <a:p>
            <a:r>
              <a:rPr lang="en-US" sz="900" dirty="0" smtClean="0"/>
              <a:t>Adopted from </a:t>
            </a:r>
            <a:r>
              <a:rPr lang="en-US" sz="900" dirty="0" err="1" smtClean="0"/>
              <a:t>Ciez</a:t>
            </a:r>
            <a:r>
              <a:rPr lang="en-US" sz="900" dirty="0" smtClean="0"/>
              <a:t> et al. A Concurrent assessment methodology for evaluating a complex system, In Progress. AND </a:t>
            </a:r>
            <a:r>
              <a:rPr lang="en-US" sz="900" dirty="0"/>
              <a:t>Bishop, Peter, Andy Hines, and Terry Collins. "The current state of scenario development: an overview of techniques." </a:t>
            </a:r>
            <a:r>
              <a:rPr lang="en-US" sz="900" i="1" dirty="0"/>
              <a:t>foresight</a:t>
            </a:r>
            <a:r>
              <a:rPr lang="en-US" sz="900" dirty="0"/>
              <a:t> 9, no. 1 (2007): 5-25.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797466"/>
            <a:ext cx="9144000" cy="1535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chemeClr val="tx1"/>
                </a:solidFill>
                <a:latin typeface="Helvetica Light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Concurrent Assessment and Design of Systems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81500" y="4468319"/>
            <a:ext cx="381000" cy="48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206"/>
            <a:ext cx="9144000" cy="1009608"/>
          </a:xfrm>
        </p:spPr>
        <p:txBody>
          <a:bodyPr>
            <a:noAutofit/>
          </a:bodyPr>
          <a:lstStyle/>
          <a:p>
            <a:r>
              <a:rPr lang="en-US" dirty="0" smtClean="0"/>
              <a:t>What is CADS?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31462" cy="365126"/>
          </a:xfrm>
        </p:spPr>
        <p:txBody>
          <a:bodyPr/>
          <a:lstStyle/>
          <a:p>
            <a:r>
              <a:rPr lang="en-US" sz="900" dirty="0" err="1"/>
              <a:t>Ciez</a:t>
            </a:r>
            <a:r>
              <a:rPr lang="en-US" sz="900" dirty="0"/>
              <a:t> et al. A Concurrent assessment methodology for evaluating a complex system, In Progress.</a:t>
            </a:r>
            <a:endParaRPr lang="en-US" sz="9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64994"/>
              </p:ext>
            </p:extLst>
          </p:nvPr>
        </p:nvGraphicFramePr>
        <p:xfrm>
          <a:off x="-335281" y="506729"/>
          <a:ext cx="9805895" cy="553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Oval 18"/>
          <p:cNvSpPr/>
          <p:nvPr/>
        </p:nvSpPr>
        <p:spPr>
          <a:xfrm>
            <a:off x="1584960" y="439519"/>
            <a:ext cx="5977365" cy="5694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CADS incorporate elements of other modeling techniques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28392"/>
              </p:ext>
            </p:extLst>
          </p:nvPr>
        </p:nvGraphicFramePr>
        <p:xfrm>
          <a:off x="198120" y="1154048"/>
          <a:ext cx="8747760" cy="493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Internal consistency</a:t>
            </a:r>
            <a:r>
              <a:rPr lang="en-US" dirty="0" smtClean="0"/>
              <a:t>: do the results of CADS change significantly every time it is performed?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External consistency</a:t>
            </a:r>
            <a:r>
              <a:rPr lang="en-US" dirty="0" smtClean="0"/>
              <a:t>: do the results of CADS differ significantly against other comparable modeling techniques?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Historical consistency</a:t>
            </a:r>
            <a:r>
              <a:rPr lang="en-US" dirty="0" smtClean="0"/>
              <a:t>: do the results of CADS differ significantly when applied against historical case studies?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7753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5152</TotalTime>
  <Words>799</Words>
  <Application>Microsoft Macintosh PowerPoint</Application>
  <PresentationFormat>On-screen Show (4:3)</PresentationFormat>
  <Paragraphs>102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</vt:lpstr>
      <vt:lpstr>Helvetica Light</vt:lpstr>
      <vt:lpstr>Helvetica Light Oblique</vt:lpstr>
      <vt:lpstr>HelveticaNeueLT Std Lt</vt:lpstr>
      <vt:lpstr>Arial</vt:lpstr>
      <vt:lpstr>WE3LAB 2016</vt:lpstr>
      <vt:lpstr>Validating Concurrent Assessment and Design of Systems (CADS)</vt:lpstr>
      <vt:lpstr>Large scale projects are uncertain, complex, and have far-reaching impact</vt:lpstr>
      <vt:lpstr>If poorly understood, these interactions can create negative spillover effects</vt:lpstr>
      <vt:lpstr>Many existing models to tackle this issue</vt:lpstr>
      <vt:lpstr>However, these models still have numerous drawbacks </vt:lpstr>
      <vt:lpstr>What is CADS?</vt:lpstr>
      <vt:lpstr>CADS incorporate elements of other modeling techniques </vt:lpstr>
      <vt:lpstr>Research questions</vt:lpstr>
      <vt:lpstr>Current progress</vt:lpstr>
      <vt:lpstr>Preparatory tasks</vt:lpstr>
      <vt:lpstr>Research tasks</vt:lpstr>
      <vt:lpstr>Once CADS is validated, further opportunity to:</vt:lpstr>
      <vt:lpstr>CADS leans on proven concurrent engineering concepts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111</cp:revision>
  <dcterms:created xsi:type="dcterms:W3CDTF">2017-07-28T19:03:46Z</dcterms:created>
  <dcterms:modified xsi:type="dcterms:W3CDTF">2017-08-18T13:22:50Z</dcterms:modified>
</cp:coreProperties>
</file>