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394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8"/>
    <p:restoredTop sz="94398"/>
  </p:normalViewPr>
  <p:slideViewPr>
    <p:cSldViewPr snapToGrid="0" snapToObjects="1">
      <p:cViewPr>
        <p:scale>
          <a:sx n="84" d="100"/>
          <a:sy n="84" d="100"/>
        </p:scale>
        <p:origin x="23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8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Research Plans - Outline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Civil &amp; Environmental Engineering, 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 </a:t>
            </a:r>
            <a:r>
              <a:rPr lang="mr-IN" dirty="0" smtClean="0"/>
              <a:t>–</a:t>
            </a:r>
            <a:r>
              <a:rPr lang="en-US" dirty="0" smtClean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Compare the result from CADS with the existing study using RDM.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Analyze the similarities and differences between the two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gap B </a:t>
            </a:r>
            <a:r>
              <a:rPr lang="mr-IN" dirty="0" smtClean="0"/>
              <a:t>–</a:t>
            </a:r>
            <a:r>
              <a:rPr lang="en-US" dirty="0" smtClean="0"/>
              <a:t> including local community as an actor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analysis treat the local community as a passive and constant actor.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CA" dirty="0" smtClean="0"/>
              <a:t> improvement is needed is the better incorporation of adaption options and behaviour in individual model components</a:t>
            </a:r>
            <a:r>
              <a:rPr lang="mr-IN" dirty="0" smtClean="0"/>
              <a:t>…</a:t>
            </a:r>
            <a:r>
              <a:rPr lang="en-CA" dirty="0" smtClean="0"/>
              <a:t>” (Kling et al. 2016)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Research Question 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“How do communities respond to large scale energy projects? </a:t>
            </a:r>
            <a:r>
              <a:rPr lang="en-US" dirty="0"/>
              <a:t>D</a:t>
            </a:r>
            <a:r>
              <a:rPr lang="en-US" dirty="0" smtClean="0"/>
              <a:t>oes their </a:t>
            </a:r>
            <a:r>
              <a:rPr lang="en-US" smtClean="0"/>
              <a:t>response affect </a:t>
            </a:r>
            <a:r>
              <a:rPr lang="en-US" dirty="0" smtClean="0"/>
              <a:t>the total benefit to society?”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gap A </a:t>
            </a:r>
            <a:r>
              <a:rPr lang="mr-IN" dirty="0" smtClean="0"/>
              <a:t>–</a:t>
            </a:r>
            <a:r>
              <a:rPr lang="en-US" dirty="0" smtClean="0"/>
              <a:t> validating CADS against other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Consistent feedback from reviewers. </a:t>
            </a:r>
          </a:p>
          <a:p>
            <a:endParaRPr lang="en-US" dirty="0"/>
          </a:p>
          <a:p>
            <a:r>
              <a:rPr lang="en-US" dirty="0" smtClean="0"/>
              <a:t>“The panel believes that the proposal would be stronger if it compared the CADS framework to other approaches</a:t>
            </a:r>
            <a:r>
              <a:rPr lang="mr-IN" dirty="0" smtClean="0"/>
              <a:t>…</a:t>
            </a:r>
            <a:r>
              <a:rPr lang="en-US" dirty="0" smtClean="0"/>
              <a:t>” - </a:t>
            </a:r>
            <a:r>
              <a:rPr lang="en-US" dirty="0" smtClean="0"/>
              <a:t>Panel summary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Research Question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”How does </a:t>
            </a:r>
            <a:r>
              <a:rPr lang="en-US" dirty="0" smtClean="0"/>
              <a:t>CADS </a:t>
            </a:r>
            <a:r>
              <a:rPr lang="en-US" dirty="0"/>
              <a:t>perform against other modeling frameworks such as Robust Decision Making currently used by policymakers to identify and evaluate decisions for large complex energy systems?”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Prior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very few comparisons between different modeling frameworks in the literature. </a:t>
            </a:r>
          </a:p>
          <a:p>
            <a:endParaRPr lang="en-US" dirty="0"/>
          </a:p>
          <a:p>
            <a:r>
              <a:rPr lang="en-US" dirty="0" smtClean="0"/>
              <a:t>Hall et al. (2012)</a:t>
            </a:r>
            <a:r>
              <a:rPr lang="en-US" baseline="30000" dirty="0" smtClean="0"/>
              <a:t>1</a:t>
            </a:r>
            <a:r>
              <a:rPr lang="en-US" dirty="0" smtClean="0"/>
              <a:t> compared Robust Decision Making (RDM) and Info-Gap Methods to evaluate alternative paths for greenhouse gas emissions. </a:t>
            </a:r>
          </a:p>
          <a:p>
            <a:endParaRPr lang="en-US" dirty="0"/>
          </a:p>
          <a:p>
            <a:r>
              <a:rPr lang="en-US" dirty="0" smtClean="0"/>
              <a:t>They found the methods had similar broad recommendations, with differences in their particulars.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14342" cy="36512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900" dirty="0" smtClean="0"/>
              <a:t>Hall et al. </a:t>
            </a:r>
            <a:r>
              <a:rPr lang="en-US" sz="900" dirty="0"/>
              <a:t>(2012): </a:t>
            </a:r>
            <a:r>
              <a:rPr lang="en-US" sz="900" i="1" dirty="0"/>
              <a:t>Robust Climate Policies Under Uncertainty: A Comparison of Robust Decision Making and Info-Gap </a:t>
            </a:r>
            <a:r>
              <a:rPr lang="en-US" sz="900" i="1" dirty="0" smtClean="0"/>
              <a:t>Methods</a:t>
            </a:r>
            <a:r>
              <a:rPr lang="en-US" sz="900" dirty="0" smtClean="0"/>
              <a:t>. Risk Analysis, 32(10). </a:t>
            </a:r>
            <a:endParaRPr lang="en-US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182319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H1: CADS will generate similar broad results as other models such as RDM</a:t>
            </a:r>
          </a:p>
          <a:p>
            <a:endParaRPr lang="en-US" dirty="0"/>
          </a:p>
          <a:p>
            <a:r>
              <a:rPr lang="en-US" dirty="0" smtClean="0"/>
              <a:t>H2: However, there will be discrepancies due to different methods and analytical tools employed. </a:t>
            </a:r>
          </a:p>
          <a:p>
            <a:endParaRPr lang="en-US" dirty="0"/>
          </a:p>
          <a:p>
            <a:r>
              <a:rPr lang="en-US" dirty="0" smtClean="0"/>
              <a:t>H3: CADS results will have greater variability due to the use of experts, rather than a systematic generation of possible scenarios.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Take pre-existing RDM studies and apply CADS to them. </a:t>
            </a:r>
          </a:p>
          <a:p>
            <a:endParaRPr lang="en-US" dirty="0"/>
          </a:p>
          <a:p>
            <a:r>
              <a:rPr lang="en-US" dirty="0" smtClean="0"/>
              <a:t>Option 2: Apply CADS and RDM to other case studies (such as Tim’s paper on shale gas water and waste water management).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Only have to concentrate on CADS</a:t>
            </a:r>
          </a:p>
          <a:p>
            <a:r>
              <a:rPr lang="en-US" dirty="0" smtClean="0"/>
              <a:t>Peer-reviewed results to compare our analysis</a:t>
            </a:r>
          </a:p>
          <a:p>
            <a:r>
              <a:rPr lang="en-US" dirty="0" smtClean="0"/>
              <a:t>Scenarios and system boundaries already defined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Limited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Freedom to choose an appropriate case study to perform the analysis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Require to apply RDM appropriately, which we do not have expertise with, to the case study</a:t>
            </a:r>
          </a:p>
          <a:p>
            <a:r>
              <a:rPr lang="en-US" dirty="0" smtClean="0"/>
              <a:t>Lower confidence on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appropriate case study:</a:t>
            </a:r>
          </a:p>
          <a:p>
            <a:pPr marL="1200150" lvl="1" indent="-514350"/>
            <a:r>
              <a:rPr lang="en-US" dirty="0" smtClean="0"/>
              <a:t>Potential case studies: Natural gas and Israel’s energy future, Popper et al. 2009; Adapting to a changing Colorado River, Groves et al. 2013.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Work with the appropriate experts to identify the scenarios associated with the case study.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Through collaborative work sessions with experts, identify and design the individual submodules based on Rebecca’s Google Doc.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Using either volunteers or undergraduate students, run at least three sessions to validate internal validity.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3850"/>
      </p:ext>
    </p:extLst>
  </p:cSld>
  <p:clrMapOvr>
    <a:masterClrMapping/>
  </p:clrMapOvr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2034</TotalTime>
  <Words>529</Words>
  <Application>Microsoft Macintosh PowerPoint</Application>
  <PresentationFormat>On-screen Show (4:3)</PresentationFormat>
  <Paragraphs>78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</vt:lpstr>
      <vt:lpstr>Helvetica Light</vt:lpstr>
      <vt:lpstr>Helvetica Light Oblique</vt:lpstr>
      <vt:lpstr>Arial</vt:lpstr>
      <vt:lpstr>WE3LAB 2016</vt:lpstr>
      <vt:lpstr>Research Plans - Outline</vt:lpstr>
      <vt:lpstr>Research gap A – validating CADS against other models</vt:lpstr>
      <vt:lpstr>Research Question A</vt:lpstr>
      <vt:lpstr>Prior research</vt:lpstr>
      <vt:lpstr>Hypothesis</vt:lpstr>
      <vt:lpstr>Research plans</vt:lpstr>
      <vt:lpstr>Option 1</vt:lpstr>
      <vt:lpstr>Option 2</vt:lpstr>
      <vt:lpstr>Research plan</vt:lpstr>
      <vt:lpstr>Research plan – cont’d</vt:lpstr>
      <vt:lpstr>Research gap B – including local community as an actor</vt:lpstr>
      <vt:lpstr>Research Question 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37</cp:revision>
  <dcterms:created xsi:type="dcterms:W3CDTF">2017-07-28T19:03:46Z</dcterms:created>
  <dcterms:modified xsi:type="dcterms:W3CDTF">2017-08-08T16:22:27Z</dcterms:modified>
</cp:coreProperties>
</file>