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85417"/>
  </p:normalViewPr>
  <p:slideViewPr>
    <p:cSldViewPr snapToGrid="0" snapToObjects="1">
      <p:cViewPr>
        <p:scale>
          <a:sx n="84" d="100"/>
          <a:sy n="84" d="100"/>
        </p:scale>
        <p:origin x="23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r>
              <a:rPr lang="en-US" baseline="0" dirty="0" smtClean="0"/>
              <a:t> is not binary (ordinal) </a:t>
            </a:r>
          </a:p>
          <a:p>
            <a:r>
              <a:rPr lang="en-US" baseline="0" dirty="0" smtClean="0"/>
              <a:t>Set by leasing schedule (set)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Gas quality (BTU)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multi-objective ranking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through the MML process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 the objective: economic analysis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Figure out this is relevant and viable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Set limit on some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Helvetica Light" charset="0"/>
                <a:cs typeface="Helvetica Light" charset="0"/>
              </a:rPr>
              <a:t>Waste Water Management Case Study </a:t>
            </a:r>
            <a:r>
              <a:rPr lang="mr-IN" dirty="0" smtClean="0">
                <a:ea typeface="Helvetica Light" charset="0"/>
                <a:cs typeface="Helvetica Light" charset="0"/>
              </a:rPr>
              <a:t>–</a:t>
            </a:r>
            <a:r>
              <a:rPr lang="en-US" dirty="0" smtClean="0">
                <a:ea typeface="Helvetica Light" charset="0"/>
                <a:cs typeface="Helvetica Light" charset="0"/>
              </a:rPr>
              <a:t> CADS Validation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Engineering 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nilesxug@andrew.cmu.edu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actor 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Regulator actor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Provide many of the overall scenario parameters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Can waste water be reused?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Discharge requirements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Rates of disposal for each disposal site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Rates of trucking (for community noise restrictions for example)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Connection constraints (no pipeline between certain connections for example)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maker flow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59" y="1009650"/>
            <a:ext cx="4153082" cy="5162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flow process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80" y="918210"/>
            <a:ext cx="6535839" cy="5162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Parameters </a:t>
            </a:r>
            <a:r>
              <a:rPr lang="mr-IN" dirty="0" smtClean="0"/>
              <a:t>–</a:t>
            </a:r>
            <a:r>
              <a:rPr lang="en-US" dirty="0" smtClean="0"/>
              <a:t> Decision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Variables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Fracking schedule (binary)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Fresh water and waste water piping (binary)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Water transportation volume (continuous)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Via truck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Via piping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To disposal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To central storage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To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Parameters </a:t>
            </a:r>
            <a:r>
              <a:rPr lang="mr-IN" dirty="0" smtClean="0"/>
              <a:t>–</a:t>
            </a:r>
            <a:r>
              <a:rPr lang="en-US" dirty="0" smtClean="0"/>
              <a:t> Fixed Inputs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Inputs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Gas production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Water demand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Waste water production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Well locations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Cost parameters (transportation cost, piping cost, health/environmental cost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Parameters -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TDS limit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Number of fracking crew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Policy scenarios (location limitation, traffic limitation etc.)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Pipe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decision makers and what are their responsibilities?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Management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Well location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Fracking scheduling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Number of fracking crew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Profit/revenue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Well-pad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Well-pad operator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Water demand, waste water production, quality of water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Gas production, # of stages, well lifespan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Waste water storage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Freshwater impoundment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water treatment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Waste water treatment expert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Treatment technology used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Scalability, cost, and TDS limit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Disposal option (reuse, central storage, disposal site)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Reuse opportunity and value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Freshwater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Freshwater expert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Water availability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When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Where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How much to transport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Discharge threshold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Pipeline parameters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Cost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Feasibility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Pipeline connections 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Size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Trucking parameters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Cost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Feasibility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Road connections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dirty="0" smtClean="0"/>
              <a:t>Type of truck (volume of truck)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13041</TotalTime>
  <Words>336</Words>
  <Application>Microsoft Macintosh PowerPoint</Application>
  <PresentationFormat>On-screen Show (4:3)</PresentationFormat>
  <Paragraphs>98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Light</vt:lpstr>
      <vt:lpstr>Helvetica Light Oblique</vt:lpstr>
      <vt:lpstr>Arial</vt:lpstr>
      <vt:lpstr>WE3LAB 2016</vt:lpstr>
      <vt:lpstr>Waste Water Management Case Study – CADS Validation</vt:lpstr>
      <vt:lpstr>Current Parameters – Decision Variables</vt:lpstr>
      <vt:lpstr>Current Parameters – Fixed Inputs </vt:lpstr>
      <vt:lpstr>Current Parameters - Constraints</vt:lpstr>
      <vt:lpstr>Who are the decision makers and what are their responsibilities?</vt:lpstr>
      <vt:lpstr>Well-pad operator</vt:lpstr>
      <vt:lpstr>Waste water treatment expert</vt:lpstr>
      <vt:lpstr>Freshwater expert</vt:lpstr>
      <vt:lpstr>Transportation expert</vt:lpstr>
      <vt:lpstr>Regulatory actor (?)</vt:lpstr>
      <vt:lpstr>Decision maker flow diagram</vt:lpstr>
      <vt:lpstr>Water flow process diagram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127</cp:revision>
  <dcterms:created xsi:type="dcterms:W3CDTF">2017-07-28T19:03:46Z</dcterms:created>
  <dcterms:modified xsi:type="dcterms:W3CDTF">2017-10-23T20:25:03Z</dcterms:modified>
</cp:coreProperties>
</file>