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1" r:id="rId3"/>
    <p:sldId id="259" r:id="rId4"/>
    <p:sldId id="277" r:id="rId5"/>
    <p:sldId id="310" r:id="rId6"/>
    <p:sldId id="312" r:id="rId7"/>
    <p:sldId id="298" r:id="rId8"/>
    <p:sldId id="280" r:id="rId9"/>
    <p:sldId id="311" r:id="rId10"/>
    <p:sldId id="279" r:id="rId11"/>
    <p:sldId id="268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>
      <p:cViewPr varScale="1">
        <p:scale>
          <a:sx n="156" d="100"/>
          <a:sy n="156" d="100"/>
        </p:scale>
        <p:origin x="156" y="288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1882504"/>
            <a:ext cx="372975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TP200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机箱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升级工具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03109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件设计评审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751580"/>
            <a:ext cx="15121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化事业部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9.09.24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655354"/>
            <a:ext cx="15121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化事业部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2019.09.24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块划分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1380490"/>
            <a:ext cx="578358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440" y="378460"/>
            <a:ext cx="318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操作状态图</a:t>
            </a:r>
            <a:r>
              <a:rPr lang="en-US" altLang="zh-CN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下载流程图</a:t>
            </a:r>
            <a:endParaRPr lang="zh-CN" altLang="en-US" sz="2000" b="1" dirty="0" smtClean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956945"/>
            <a:ext cx="438150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440" y="378460"/>
            <a:ext cx="318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下载状态图</a:t>
            </a:r>
            <a:r>
              <a:rPr lang="en-US" altLang="zh-CN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2000" b="1" dirty="0" smtClean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234440"/>
            <a:ext cx="507873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线程设计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1176655"/>
            <a:ext cx="2468880" cy="3268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016" y="394491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list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1638300"/>
            <a:ext cx="819277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信协议说明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4495" y="2171700"/>
          <a:ext cx="138049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4495" y="2171700"/>
                        <a:ext cx="138049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550" y="2171700"/>
          <a:ext cx="14224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5" imgW="971550" imgH="800100" progId="Package">
                  <p:embed/>
                </p:oleObj>
              </mc:Choice>
              <mc:Fallback>
                <p:oleObj name="" showAsIcon="1" r:id="rId5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2171700"/>
                        <a:ext cx="14224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信协议说明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1531620"/>
            <a:ext cx="649668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面、交互设计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55" y="879475"/>
            <a:ext cx="4860290" cy="4022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全屏显示(16:9)</PresentationFormat>
  <Paragraphs>36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主题​​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橙子味橙汁</cp:lastModifiedBy>
  <cp:revision>77</cp:revision>
  <dcterms:created xsi:type="dcterms:W3CDTF">2013-02-23T06:29:00Z</dcterms:created>
  <dcterms:modified xsi:type="dcterms:W3CDTF">2019-09-24T09:57:17Z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