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1" r:id="rId3"/>
    <p:sldId id="259" r:id="rId4"/>
    <p:sldId id="277" r:id="rId5"/>
    <p:sldId id="310" r:id="rId6"/>
    <p:sldId id="298" r:id="rId7"/>
    <p:sldId id="280" r:id="rId8"/>
    <p:sldId id="311" r:id="rId9"/>
    <p:sldId id="279" r:id="rId10"/>
    <p:sldId id="276" r:id="rId11"/>
    <p:sldId id="268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71B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9"/>
  </p:normalViewPr>
  <p:slideViewPr>
    <p:cSldViewPr>
      <p:cViewPr varScale="1">
        <p:scale>
          <a:sx n="156" d="100"/>
          <a:sy n="156" d="100"/>
        </p:scale>
        <p:origin x="156" y="288"/>
      </p:cViewPr>
      <p:guideLst>
        <p:guide orient="horz" pos="16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AE00-8C20-E140-8CCC-99691ABCAB1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C3D8C-82CB-BD4D-A1DB-E7DE9E51992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3F14-D882-43D2-910D-7D4F87C69D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17D0-B82B-4518-9083-C784B5308A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55851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99592" y="1882504"/>
            <a:ext cx="3729753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TP200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机箱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升级工具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1031094"/>
            <a:ext cx="4460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</a:t>
            </a:r>
            <a:r>
              <a:rPr lang="zh-CN" altLang="en-US" sz="5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件设计评审</a:t>
            </a:r>
            <a:endParaRPr lang="zh-CN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2751580"/>
            <a:ext cx="15121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陈志鹏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化事业部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9.09.24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yyyy\Desktop\辅助图形2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3" t="52156" r="-2091" b="-4312"/>
          <a:stretch>
            <a:fillRect/>
          </a:stretch>
        </p:blipFill>
        <p:spPr bwMode="auto">
          <a:xfrm rot="10800000">
            <a:off x="4369718" y="3155851"/>
            <a:ext cx="4774282" cy="19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99592" y="1347614"/>
            <a:ext cx="44609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5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9592" y="2655354"/>
            <a:ext cx="15121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陈志鹏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化事业部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2019.09.24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99592" y="4050261"/>
            <a:ext cx="2935419" cy="465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广州视源电子科技股份有限公司</a:t>
            </a:r>
            <a:endParaRPr lang="en-US" altLang="zh-CN" sz="1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Guangzhou </a:t>
            </a:r>
            <a:r>
              <a:rPr lang="en-US" altLang="zh-CN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Shiyuan</a:t>
            </a:r>
            <a:r>
              <a:rPr lang="en-US" altLang="zh-CN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Electronic Technology Company Limited</a:t>
            </a:r>
            <a:endParaRPr lang="zh-CN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428" y="339502"/>
            <a:ext cx="1124184" cy="64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271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块划分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10" y="1380490"/>
            <a:ext cx="5783580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440" y="378460"/>
            <a:ext cx="318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操作状态图</a:t>
            </a:r>
            <a:r>
              <a:rPr lang="en-US" altLang="zh-CN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下载流程图</a:t>
            </a:r>
            <a:endParaRPr lang="zh-CN" altLang="en-US" sz="2000" b="1" dirty="0" smtClean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55" y="956945"/>
            <a:ext cx="4381500" cy="3954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440" y="378460"/>
            <a:ext cx="3184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下载状态图</a:t>
            </a:r>
            <a:r>
              <a:rPr lang="en-US" altLang="zh-CN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流程图</a:t>
            </a:r>
            <a:endParaRPr lang="zh-CN" altLang="en-US" sz="2000" b="1" dirty="0" smtClean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234440"/>
            <a:ext cx="5078730" cy="3279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016" y="394491"/>
            <a:ext cx="27144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list</a:t>
            </a:r>
            <a:endParaRPr lang="en-US" altLang="zh-CN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" y="1638300"/>
            <a:ext cx="8192770" cy="2345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27144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信协议说明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4495" y="2171700"/>
          <a:ext cx="138049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3" imgW="971550" imgH="800100" progId="Package">
                  <p:embed/>
                </p:oleObj>
              </mc:Choice>
              <mc:Fallback>
                <p:oleObj name="" showAsIcon="1" r:id="rId3" imgW="971550" imgH="8001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4495" y="2171700"/>
                        <a:ext cx="1380490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60550" y="2171700"/>
          <a:ext cx="14224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5" imgW="971550" imgH="800100" progId="Package">
                  <p:embed/>
                </p:oleObj>
              </mc:Choice>
              <mc:Fallback>
                <p:oleObj name="" showAsIcon="1" r:id="rId5" imgW="971550" imgH="800100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550" y="2171700"/>
                        <a:ext cx="1422400" cy="117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271443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</a:t>
            </a:r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信协议说明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65" y="1531620"/>
            <a:ext cx="6496685" cy="28136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5396" y="378616"/>
            <a:ext cx="271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</a:t>
            </a:r>
            <a:r>
              <a:rPr lang="zh-CN" altLang="en-US" sz="2000" b="1" dirty="0" smtClean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面、交互设计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55" y="879475"/>
            <a:ext cx="4860290" cy="4022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28936" y="987574"/>
            <a:ext cx="8280000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5396" y="378616"/>
            <a:ext cx="753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</a:t>
            </a:r>
            <a:endParaRPr lang="zh-CN" altLang="en-US" sz="2000" b="1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3" descr="C:\Users\yyyy\Desktop\辅助1.jpg"/>
          <p:cNvPicPr>
            <a:picLocks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/>
          <a:stretch>
            <a:fillRect/>
          </a:stretch>
        </p:blipFill>
        <p:spPr bwMode="auto">
          <a:xfrm>
            <a:off x="428936" y="793065"/>
            <a:ext cx="8280000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User\Desktop\胸牌源文件-0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07596"/>
            <a:ext cx="879762" cy="50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1"/>
          <p:cNvSpPr txBox="1"/>
          <p:nvPr/>
        </p:nvSpPr>
        <p:spPr>
          <a:xfrm>
            <a:off x="345396" y="1871339"/>
            <a:ext cx="3506524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图文搭配时，左边文字，右边图片，文字和图片均置于内容放置区域的中间位置</a:t>
            </a:r>
            <a:endParaRPr lang="en-US" altLang="zh-CN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字号：</a:t>
            </a:r>
            <a:r>
              <a:rPr lang="en-US" altLang="zh-CN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18-24</a:t>
            </a:r>
            <a:r>
              <a:rPr lang="zh-CN" altLang="en-US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，字体：微软雅黑，颜色：深灰色，行距：</a:t>
            </a:r>
            <a:r>
              <a:rPr lang="en-US" altLang="zh-CN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1.2-1.5</a:t>
            </a:r>
            <a:r>
              <a:rPr lang="zh-CN" altLang="en-US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en-US" altLang="zh-CN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987574"/>
            <a:ext cx="4640992" cy="38884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>
            <a:off x="2195736" y="987574"/>
            <a:ext cx="0" cy="883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/>
          <p:nvPr/>
        </p:nvCxnSpPr>
        <p:spPr>
          <a:xfrm flipV="1">
            <a:off x="2195736" y="4020945"/>
            <a:ext cx="0" cy="855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/>
          <p:nvPr/>
        </p:nvSpPr>
        <p:spPr>
          <a:xfrm>
            <a:off x="6087599" y="1663590"/>
            <a:ext cx="601681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1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图片放置区域</a:t>
            </a:r>
            <a:endParaRPr lang="en-US" altLang="zh-CN" dirty="0">
              <a:solidFill>
                <a:srgbClr val="7171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>全屏显示(16:9)</PresentationFormat>
  <Paragraphs>41</Paragraphs>
  <Slides>10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Office 主题​​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HOPEbranding2</dc:creator>
  <cp:lastModifiedBy>橙子味橙汁</cp:lastModifiedBy>
  <cp:revision>74</cp:revision>
  <dcterms:created xsi:type="dcterms:W3CDTF">2013-02-23T06:29:00Z</dcterms:created>
  <dcterms:modified xsi:type="dcterms:W3CDTF">2019-09-24T09:19:04Z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