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86"/>
    <p:restoredTop sz="94673"/>
  </p:normalViewPr>
  <p:slideViewPr>
    <p:cSldViewPr snapToGrid="0" snapToObjects="1">
      <p:cViewPr varScale="1">
        <p:scale>
          <a:sx n="58" d="100"/>
          <a:sy n="58" d="100"/>
        </p:scale>
        <p:origin x="232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4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52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5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4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95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11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1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48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4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20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E2C70B-C040-0E4D-95DA-39DE76634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kumimoji="1" lang="zh-CN" altLang="en-US" sz="4400" dirty="0"/>
              <a:t>使用</a:t>
            </a:r>
            <a:r>
              <a:rPr kumimoji="1" lang="en-US" altLang="zh-CN" sz="4400" dirty="0" err="1"/>
              <a:t>vue.js</a:t>
            </a:r>
            <a:r>
              <a:rPr kumimoji="1" lang="zh-CN" altLang="en-US" sz="4400" dirty="0"/>
              <a:t>前端框架实现思维导图网页应用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C13617-6588-C443-98A3-AB50FE4D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kumimoji="1" lang="zh-CN" altLang="en-US" dirty="0"/>
              <a:t>计算机</a:t>
            </a:r>
            <a:r>
              <a:rPr kumimoji="1" lang="en-US" altLang="zh-CN" dirty="0"/>
              <a:t>191</a:t>
            </a:r>
            <a:r>
              <a:rPr kumimoji="1" lang="zh-CN" altLang="en-US" dirty="0"/>
              <a:t> 陈志扬</a:t>
            </a:r>
            <a:endParaRPr kumimoji="1" lang="en-US" altLang="zh-CN" dirty="0"/>
          </a:p>
          <a:p>
            <a:pPr algn="l"/>
            <a:r>
              <a:rPr kumimoji="1" lang="en" altLang="zh-CN" dirty="0"/>
              <a:t>https://chenzhiy2001.github.io/</a:t>
            </a:r>
            <a:r>
              <a:rPr kumimoji="1" lang="en" altLang="zh-CN" dirty="0" err="1"/>
              <a:t>gkd</a:t>
            </a:r>
            <a:r>
              <a:rPr kumimoji="1" lang="en" altLang="zh-CN" dirty="0"/>
              <a:t>-toolkit-presentation/</a:t>
            </a:r>
            <a:r>
              <a:rPr kumimoji="1" lang="en" altLang="zh-CN" dirty="0" err="1"/>
              <a:t>index.html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EF9EEE-6670-4588-BE30-2E8CC700AC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2" r="3526" b="3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4162991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945CA-149B-2D4B-8B7A-0763C1BA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Vue.js</a:t>
            </a:r>
            <a:r>
              <a:rPr kumimoji="1" lang="zh-CN" altLang="en-US" dirty="0"/>
              <a:t>是什么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CB0E9-6094-2546-A94B-4CF50D973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用于构建响应式用户界面的渐进式前端框架</a:t>
            </a:r>
            <a:endParaRPr kumimoji="1" lang="en-US" altLang="zh-CN" dirty="0"/>
          </a:p>
          <a:p>
            <a:r>
              <a:rPr kumimoji="1" lang="zh-CN" altLang="en-US" dirty="0"/>
              <a:t>组件系统</a:t>
            </a:r>
            <a:endParaRPr kumimoji="1" lang="en-US" altLang="zh-CN" dirty="0"/>
          </a:p>
          <a:p>
            <a:r>
              <a:rPr kumimoji="1" lang="zh-CN" altLang="en-US" dirty="0"/>
              <a:t>绑定</a:t>
            </a:r>
            <a:endParaRPr kumimoji="1" lang="en-US" altLang="zh-CN" dirty="0"/>
          </a:p>
          <a:p>
            <a:r>
              <a:rPr kumimoji="1" lang="zh-CN" altLang="en-US" dirty="0"/>
              <a:t>数据层和视图层的同步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19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5E997-BE4B-B341-9E7C-D3BE3F82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代码实现中的难点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438A3E-A219-354B-A927-7D26EC36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  数据层和视图层的通信</a:t>
            </a:r>
            <a:endParaRPr kumimoji="1" lang="en-US" altLang="zh-CN" dirty="0"/>
          </a:p>
          <a:p>
            <a:r>
              <a:rPr kumimoji="1" lang="zh-CN" altLang="en-US" dirty="0"/>
              <a:t>  拖动功能的实现及状态保存</a:t>
            </a:r>
            <a:endParaRPr kumimoji="1" lang="en-US" altLang="zh-CN" dirty="0"/>
          </a:p>
          <a:p>
            <a:r>
              <a:rPr kumimoji="1" lang="zh-CN" altLang="en-US" dirty="0"/>
              <a:t>“曲线救国”实现保存功能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1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9CEE9-E266-6741-8418-26FC6460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 err="1"/>
              <a:t>Javascript</a:t>
            </a:r>
            <a:r>
              <a:rPr kumimoji="1" lang="zh-CN" altLang="en-US" dirty="0"/>
              <a:t>中使用树数据结构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CA3199-286D-0841-BBFF-B1056F638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两种表示方法：平级或嵌套</a:t>
            </a:r>
            <a:endParaRPr kumimoji="1" lang="en-US" altLang="zh-CN" dirty="0"/>
          </a:p>
          <a:p>
            <a:r>
              <a:rPr kumimoji="1" lang="zh-CN" altLang="en-US" dirty="0"/>
              <a:t>添加节点</a:t>
            </a:r>
            <a:endParaRPr kumimoji="1" lang="en-US" altLang="zh-CN" dirty="0"/>
          </a:p>
          <a:p>
            <a:r>
              <a:rPr kumimoji="1" lang="zh-CN" altLang="en-US" dirty="0"/>
              <a:t>遍历节点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48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FCD4-16B7-4D4D-9FF8-AF180896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下一步</a:t>
            </a:r>
            <a:r>
              <a:rPr kumimoji="1" lang="en-US" altLang="zh-CN" dirty="0"/>
              <a:t>……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253036-6862-964E-8D4C-25460F33C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富文本编辑</a:t>
            </a:r>
            <a:endParaRPr kumimoji="1" lang="en-US" altLang="zh-CN" dirty="0"/>
          </a:p>
          <a:p>
            <a:r>
              <a:rPr kumimoji="1" lang="zh-CN" altLang="en-US" dirty="0"/>
              <a:t>即时保存</a:t>
            </a:r>
            <a:endParaRPr kumimoji="1" lang="en-US" altLang="zh-CN" dirty="0"/>
          </a:p>
          <a:p>
            <a:r>
              <a:rPr kumimoji="1" lang="en-US" altLang="zh-CN" dirty="0"/>
              <a:t>Electron</a:t>
            </a:r>
          </a:p>
          <a:p>
            <a:r>
              <a:rPr kumimoji="1" lang="zh-CN" altLang="en-US" dirty="0"/>
              <a:t>更加模块化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44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80629-ED3C-E646-B2ED-955D122D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67000"/>
            <a:ext cx="10668000" cy="1524000"/>
          </a:xfrm>
        </p:spPr>
        <p:txBody>
          <a:bodyPr/>
          <a:lstStyle/>
          <a:p>
            <a:pPr algn="ctr"/>
            <a:r>
              <a:rPr kumimoji="1"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68415578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E2F1B"/>
      </a:dk2>
      <a:lt2>
        <a:srgbClr val="F0F3F3"/>
      </a:lt2>
      <a:accent1>
        <a:srgbClr val="E7293B"/>
      </a:accent1>
      <a:accent2>
        <a:srgbClr val="D51778"/>
      </a:accent2>
      <a:accent3>
        <a:srgbClr val="E729D9"/>
      </a:accent3>
      <a:accent4>
        <a:srgbClr val="951AD5"/>
      </a:accent4>
      <a:accent5>
        <a:srgbClr val="5F33E8"/>
      </a:accent5>
      <a:accent6>
        <a:srgbClr val="1D3ED6"/>
      </a:accent6>
      <a:hlink>
        <a:srgbClr val="733FBF"/>
      </a:hlink>
      <a:folHlink>
        <a:srgbClr val="7F7F7F"/>
      </a:folHlink>
    </a:clrScheme>
    <a:fontScheme name="Custom 4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118</Words>
  <Application>Microsoft Macintosh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DengXian</vt:lpstr>
      <vt:lpstr>Arial</vt:lpstr>
      <vt:lpstr>Avenir Next LT Pro</vt:lpstr>
      <vt:lpstr>Avenir Next LT Pro Light</vt:lpstr>
      <vt:lpstr>PebbleVTI</vt:lpstr>
      <vt:lpstr>使用vue.js前端框架实现思维导图网页应用</vt:lpstr>
      <vt:lpstr>Vue.js是什么</vt:lpstr>
      <vt:lpstr>代码实现中的难点</vt:lpstr>
      <vt:lpstr>在Javascript中使用树数据结构</vt:lpstr>
      <vt:lpstr>下一步……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使用vue.js前端框架实现思维导图网页应用</dc:title>
  <dc:creator>陈 志扬</dc:creator>
  <cp:lastModifiedBy>陈 志扬</cp:lastModifiedBy>
  <cp:revision>7</cp:revision>
  <dcterms:created xsi:type="dcterms:W3CDTF">2021-05-24T12:11:28Z</dcterms:created>
  <dcterms:modified xsi:type="dcterms:W3CDTF">2021-05-24T13:43:13Z</dcterms:modified>
</cp:coreProperties>
</file>