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61" r:id="rId3"/>
    <p:sldId id="259" r:id="rId4"/>
    <p:sldId id="280" r:id="rId5"/>
    <p:sldId id="258" r:id="rId6"/>
    <p:sldId id="264" r:id="rId7"/>
    <p:sldId id="257" r:id="rId8"/>
    <p:sldId id="278" r:id="rId9"/>
  </p:sldIdLst>
  <p:sldSz cx="9144000" cy="5143500" type="screen16x9"/>
  <p:notesSz cx="6858000" cy="9144000"/>
  <p:embeddedFontLst>
    <p:embeddedFont>
      <p:font typeface="Advent Pro Medium" panose="02010600030101010101" charset="0"/>
      <p:regular r:id="rId11"/>
      <p:bold r:id="rId12"/>
      <p:italic r:id="rId13"/>
      <p:boldItalic r:id="rId14"/>
    </p:embeddedFont>
    <p:embeddedFont>
      <p:font typeface="Advent Pro SemiBold" panose="02010600030101010101" charset="0"/>
      <p:regular r:id="rId15"/>
      <p:bold r:id="rId16"/>
      <p:italic r:id="rId17"/>
      <p:boldItalic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10600030101010101" charset="0"/>
      <p:regular r:id="rId23"/>
      <p:bold r:id="rId24"/>
      <p:italic r:id="rId25"/>
      <p:boldItalic r:id="rId26"/>
    </p:embeddedFont>
    <p:embeddedFont>
      <p:font typeface="Livvic Light" pitchFamily="2" charset="0"/>
      <p:regular r:id="rId27"/>
      <p:italic r:id="rId28"/>
    </p:embeddedFont>
    <p:embeddedFont>
      <p:font typeface="Maven Pro" panose="02010600030101010101" charset="0"/>
      <p:regular r:id="rId29"/>
      <p:bold r:id="rId30"/>
    </p:embeddedFont>
    <p:embeddedFont>
      <p:font typeface="Maven Pro SemiBold" panose="02010600030101010101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Share Tech" panose="02010600030101010101" charset="0"/>
      <p:regular r:id="rId35"/>
    </p:embeddedFont>
    <p:embeddedFont>
      <p:font typeface="等线" panose="02010600030101010101" pitchFamily="2" charset="-122"/>
      <p:regular r:id="rId36"/>
      <p:bold r:id="rId37"/>
    </p:embeddedFont>
    <p:embeddedFont>
      <p:font typeface="黑体" panose="02010609060101010101" pitchFamily="49" charset="-12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5E100F-83BD-46E0-BA59-A3C21C5E681B}">
  <a:tblStyle styleId="{525E100F-83BD-46E0-BA59-A3C21C5E6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帮助文档链接：</a:t>
            </a:r>
            <a:r>
              <a:rPr lang="en-US" altLang="zh-CN" dirty="0"/>
              <a:t>https://chenzhiy2001.github.io/code-debug-documentation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lose-up-confident-adult-woman-posing_707595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zhiy2001.github.io/code-debug-docu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Syscall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组 陈志扬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10544" y="751888"/>
            <a:ext cx="617180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泉城实验室学习总结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主要工作</a:t>
            </a:r>
            <a:endParaRPr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发展新用户</a:t>
            </a:r>
            <a:endParaRPr lang="en-US" altLang="zh-CN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优化使用体验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扫除贡献代码的障碍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提升调试插件的适用范围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ArceOS,</a:t>
            </a:r>
            <a:r>
              <a:rPr lang="zh-CN" altLang="en-US" dirty="0"/>
              <a:t> </a:t>
            </a:r>
            <a:r>
              <a:rPr lang="en-US" altLang="zh-CN" dirty="0"/>
              <a:t>Starry,</a:t>
            </a:r>
            <a:r>
              <a:rPr lang="zh-CN" altLang="en-US" dirty="0"/>
              <a:t> </a:t>
            </a:r>
            <a:r>
              <a:rPr lang="en-US" altLang="zh-CN" dirty="0"/>
              <a:t>RISC-V, x86_64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获得开源社区反馈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安装包，帮助文档，帮助视频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清理代码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8" name="Google Shape;618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拜读了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lab2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GDB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调试章节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修改了内核态到用户态的逻辑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适配不使用跳板页的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不再使用文件名判断断点的特权级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转而使用内存地址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增加配置文件的可配置内容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适配新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的流程基本固定：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模式编译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Qemu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启动参数和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文件的位置放入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launch.json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062339" y="797778"/>
            <a:ext cx="30907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提升调试器插件的适用范围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479601" y="1086657"/>
            <a:ext cx="4050559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D5B931-DEC1-02C2-340C-D99857C44A66}"/>
              </a:ext>
            </a:extLst>
          </p:cNvPr>
          <p:cNvSpPr txBox="1"/>
          <p:nvPr/>
        </p:nvSpPr>
        <p:spPr>
          <a:xfrm>
            <a:off x="4923986" y="1358239"/>
            <a:ext cx="353173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buClr>
                <a:schemeClr val="lt1"/>
              </a:buClr>
              <a:buSzPts val="1800"/>
            </a:pPr>
            <a:r>
              <a:rPr lang="zh-CN" altLang="en-US" sz="1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支持范围：</a:t>
            </a:r>
            <a:endParaRPr lang="en-US" altLang="zh-CN" sz="18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sym typeface="Maven Pro"/>
            </a:endParaRPr>
          </a:p>
          <a:p>
            <a:pPr marL="114300">
              <a:buClr>
                <a:schemeClr val="lt1"/>
              </a:buClr>
              <a:buSzPts val="1800"/>
            </a:pPr>
            <a:r>
              <a:rPr lang="en-US" altLang="zh-CN" sz="1800" dirty="0" err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RISC-V+QEMU+ArceOS</a:t>
            </a:r>
            <a:r>
              <a:rPr lang="en-US" altLang="zh-CN" sz="1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 </a:t>
            </a:r>
            <a:r>
              <a:rPr lang="en-US" altLang="zh-CN" sz="1800" dirty="0" err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unikernel</a:t>
            </a:r>
            <a:endParaRPr lang="en-US" altLang="zh-CN" sz="18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sym typeface="Maven Pro"/>
            </a:endParaRPr>
          </a:p>
          <a:p>
            <a:pPr marL="114300">
              <a:buClr>
                <a:schemeClr val="lt1"/>
              </a:buClr>
              <a:buSzPts val="1800"/>
            </a:pPr>
            <a:r>
              <a:rPr lang="en-US" altLang="zh-CN" sz="1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x86-64+QEMU+ArceOS </a:t>
            </a:r>
            <a:r>
              <a:rPr lang="en-US" altLang="zh-CN" sz="1800" dirty="0" err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unikernel</a:t>
            </a:r>
            <a:endParaRPr lang="en-US" altLang="zh-CN" sz="18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sym typeface="Maven Pro"/>
            </a:endParaRPr>
          </a:p>
          <a:p>
            <a:pPr marL="114300">
              <a:buClr>
                <a:schemeClr val="lt1"/>
              </a:buClr>
              <a:buSzPts val="1800"/>
            </a:pPr>
            <a:r>
              <a:rPr lang="en-US" altLang="zh-CN" sz="1800" dirty="0" err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RISC-V+QEMU+Starry</a:t>
            </a:r>
            <a:r>
              <a:rPr lang="zh-CN" altLang="en-US" sz="1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内核态</a:t>
            </a:r>
          </a:p>
          <a:p>
            <a:pPr marL="114300">
              <a:buClr>
                <a:schemeClr val="lt1"/>
              </a:buClr>
              <a:buSzPts val="1800"/>
            </a:pPr>
            <a:r>
              <a:rPr lang="en-US" altLang="zh-CN" sz="1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x86-64+QEMU+Starry</a:t>
            </a:r>
            <a:r>
              <a:rPr lang="zh-CN" altLang="en-US" sz="1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ven Pro"/>
              </a:rPr>
              <a:t>内核态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在线下推荐调试器插件，获得反馈意见：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Share Tech"/>
                <a:sym typeface="Share Tech"/>
              </a:rPr>
              <a:t>交互体验不够流畅</a:t>
            </a:r>
            <a:endParaRPr lang="en-US" sz="18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要自己编译插件</a:t>
            </a:r>
            <a:endParaRPr 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launch.json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不方便</a:t>
            </a:r>
            <a:endParaRPr 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Console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输出内容可读性差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发展新用户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2" name="Google Shape;1582;p49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Share Tech"/>
                <a:sym typeface="Share Tech"/>
              </a:rPr>
              <a:t>代码比较杂乱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zh-CN" altLang="en-US" sz="1800" dirty="0">
                <a:uFill>
                  <a:noFill/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他人难以根据自己需要修改</a:t>
            </a:r>
            <a:endParaRPr lang="en-US" altLang="zh-CN" sz="1800" dirty="0">
              <a:uFill>
                <a:noFill/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zh-CN" altLang="en-US" sz="1800" dirty="0">
                <a:uFill>
                  <a:noFill/>
                </a:uFill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需要清理代码，适当做一些抽象</a:t>
            </a:r>
            <a:endParaRPr lang="en-US" altLang="zh-CN" sz="1800" dirty="0">
              <a:uFill>
                <a:noFill/>
              </a:uFill>
              <a:latin typeface="黑体" panose="02010609060101010101" pitchFamily="49" charset="-122"/>
              <a:ea typeface="黑体" panose="02010609060101010101" pitchFamily="49" charset="-122"/>
              <a:hlinkClick r:id="rId3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zh-CN" altLang="en-US" sz="1800" dirty="0">
                <a:uFill>
                  <a:noFill/>
                </a:uFill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除了代码内的注释外，还需要在文档中对核心代码进行说明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整理输出格式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Debug Console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输出的可读性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17537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提供帮助信息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简化安装流程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自动生成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vsix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格式的发布包，无需用户自己编译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MDBook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帮助文档、帮助视频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优化使用体验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557865" y="49551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清理代码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清除硬编码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2" name="Google Shape;702;p33"/>
          <p:cNvSpPr txBox="1">
            <a:spLocks noGrp="1"/>
          </p:cNvSpPr>
          <p:nvPr>
            <p:ph type="subTitle" idx="4294967295"/>
          </p:nvPr>
        </p:nvSpPr>
        <p:spPr>
          <a:xfrm>
            <a:off x="4590959" y="186009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转换为用户可配置的参数</a:t>
            </a:r>
            <a:endParaRPr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3" name="Google Shape;703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完善代码注释、文档</a:t>
            </a:r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4294967295"/>
          </p:nvPr>
        </p:nvSpPr>
        <p:spPr>
          <a:xfrm>
            <a:off x="6451125" y="2714726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详细解释核心代码</a:t>
            </a:r>
            <a:endParaRPr sz="1400" dirty="0"/>
          </a:p>
        </p:txBody>
      </p:sp>
      <p:sp>
        <p:nvSpPr>
          <p:cNvPr id="706" name="Google Shape;706;p33"/>
          <p:cNvSpPr/>
          <p:nvPr/>
        </p:nvSpPr>
        <p:spPr>
          <a:xfrm>
            <a:off x="7393312" y="196753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4635442" y="3258261"/>
            <a:ext cx="1792333" cy="375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减轻开发者负担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4511463" y="3569550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将用户需要关注的核心代码放在一处、添加单元测试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9" name="Google Shape;709;p33"/>
          <p:cNvSpPr/>
          <p:nvPr/>
        </p:nvSpPr>
        <p:spPr>
          <a:xfrm>
            <a:off x="5453645" y="302714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73B17-C643-D784-07D6-DE3D9A62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7" y="1243585"/>
            <a:ext cx="3790689" cy="29389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调试的代码转换为状态机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支持调试</a:t>
            </a:r>
            <a:r>
              <a:rPr 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hypervisor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找到跟踪异常陷入的方法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Maven Pro SemiBold"/>
                <a:sym typeface="Maven Pro SemiBold"/>
              </a:rPr>
              <a:t>修改硬件、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  <a:cs typeface="Maven Pro SemiBold"/>
                <a:sym typeface="Maven Pro SemiBold"/>
              </a:rPr>
              <a:t>Qemu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Maven Pro SemiBold"/>
                <a:sym typeface="Maven Pro SemiBold"/>
              </a:rPr>
              <a:t>，在出现异常时通知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Maven Pro SemiBold"/>
                <a:sym typeface="Maven Pro SemiBold"/>
              </a:rPr>
              <a:t>GDB</a:t>
            </a:r>
            <a:endParaRPr lang="en-US"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VScode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通过串口和在</a:t>
            </a:r>
            <a:r>
              <a:rPr 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ArceOS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gdb</a:t>
            </a:r>
            <a:r>
              <a:rPr 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-server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来调试</a:t>
            </a:r>
            <a:r>
              <a:rPr 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ArceOS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的其他模块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展望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02BCE-3565-D2F9-7169-A9F6B95B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71" y="3954129"/>
            <a:ext cx="4429459" cy="964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356</Words>
  <Application>Microsoft Office PowerPoint</Application>
  <PresentationFormat>On-screen Show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Maven Pro</vt:lpstr>
      <vt:lpstr>Fira Sans Condensed Medium</vt:lpstr>
      <vt:lpstr>Nunito Light</vt:lpstr>
      <vt:lpstr>Fira Sans Extra Condensed Medium</vt:lpstr>
      <vt:lpstr>Share Tech</vt:lpstr>
      <vt:lpstr>Advent Pro Medium</vt:lpstr>
      <vt:lpstr>黑体</vt:lpstr>
      <vt:lpstr>Arial</vt:lpstr>
      <vt:lpstr>等线</vt:lpstr>
      <vt:lpstr>Advent Pro SemiBold</vt:lpstr>
      <vt:lpstr>Maven Pro SemiBold</vt:lpstr>
      <vt:lpstr>Livvic Light</vt:lpstr>
      <vt:lpstr>Data Science Consulting by Slidesgo</vt:lpstr>
      <vt:lpstr>泉城实验室学习总结</vt:lpstr>
      <vt:lpstr>主要工作</vt:lpstr>
      <vt:lpstr>提升调试器插件的适用范围</vt:lpstr>
      <vt:lpstr>发展新用户</vt:lpstr>
      <vt:lpstr>整理输出格式</vt:lpstr>
      <vt:lpstr>清理代码</vt:lpstr>
      <vt:lpstr>展望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操作系统调试器</dc:title>
  <cp:lastModifiedBy>陈 志扬</cp:lastModifiedBy>
  <cp:revision>5</cp:revision>
  <dcterms:modified xsi:type="dcterms:W3CDTF">2024-01-31T05:46:29Z</dcterms:modified>
</cp:coreProperties>
</file>