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5"/>
    <p:restoredTop sz="95909"/>
  </p:normalViewPr>
  <p:slideViewPr>
    <p:cSldViewPr snapToGrid="0" snapToObjects="1">
      <p:cViewPr varScale="1">
        <p:scale>
          <a:sx n="75" d="100"/>
          <a:sy n="75" d="100"/>
        </p:scale>
        <p:origin x="16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0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5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4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zhiy2001/czyli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DF31-665A-B94E-A92B-98AAB621B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 err="1"/>
              <a:t>lIsp</a:t>
            </a:r>
            <a:r>
              <a:rPr kumimoji="1" lang="zh-CN" altLang="en-US" dirty="0"/>
              <a:t>语言解释器的实现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06411-150C-394A-953D-1C0727CCE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计算机</a:t>
            </a:r>
            <a:r>
              <a:rPr kumimoji="1" lang="en-US" altLang="zh-CN" dirty="0"/>
              <a:t>191</a:t>
            </a:r>
            <a:r>
              <a:rPr kumimoji="1" lang="zh-CN" altLang="en-US" dirty="0"/>
              <a:t> 陈志扬</a:t>
            </a:r>
          </a:p>
        </p:txBody>
      </p:sp>
    </p:spTree>
    <p:extLst>
      <p:ext uri="{BB962C8B-B14F-4D97-AF65-F5344CB8AC3E}">
        <p14:creationId xmlns:p14="http://schemas.microsoft.com/office/powerpoint/2010/main" val="339031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B92F6-543B-4B4B-A8BE-D3FE932E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059211"/>
            <a:ext cx="6743700" cy="948572"/>
          </a:xfrm>
        </p:spPr>
        <p:txBody>
          <a:bodyPr vert="horz" lIns="205740" tIns="137160" rIns="205740" bIns="137160" rtlCol="0" anchor="ctr" anchorCtr="1">
            <a:normAutofit/>
          </a:bodyPr>
          <a:lstStyle/>
          <a:p>
            <a:r>
              <a:rPr kumimoji="1" lang="zh-CN" altLang="en-US" sz="2400"/>
              <a:t>什么是解释器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089A3E-5067-B94F-8FD5-FEC4B4609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96" y="1468975"/>
            <a:ext cx="5101209" cy="22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F03EE-2F0A-6B4F-93E3-737BD43B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Lisp</a:t>
            </a:r>
            <a:r>
              <a:rPr kumimoji="1" lang="zh-CN" altLang="en-US" dirty="0"/>
              <a:t>初探</a:t>
            </a:r>
            <a:r>
              <a:rPr kumimoji="1" lang="en-US" altLang="zh-CN" dirty="0"/>
              <a:t>-</a:t>
            </a:r>
            <a:r>
              <a:rPr kumimoji="1" lang="zh-CN" altLang="en-US" dirty="0"/>
              <a:t>递归求值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4640-ACC5-2349-B337-F5A51A23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2</a:t>
            </a:r>
            <a:r>
              <a:rPr lang="zh-CN" alt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 </a:t>
            </a:r>
            <a:r>
              <a:rPr lang="en-US" altLang="zh-CN" dirty="0">
                <a:solidFill>
                  <a:srgbClr val="D19A66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def</a:t>
            </a:r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 a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def</a:t>
            </a:r>
            <a:r>
              <a:rPr lang="zh-CN" altLang="en-US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 a (</a:t>
            </a:r>
            <a:r>
              <a:rPr lang="en" altLang="zh-CN" dirty="0">
                <a:solidFill>
                  <a:srgbClr val="C678DD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 a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  <a:br>
              <a:rPr lang="en" altLang="zh-CN" dirty="0">
                <a:solidFill>
                  <a:srgbClr val="ABB2BF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ABB2B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BA6-0AE6-DF4C-A199-95A8CF8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8F9F5-CD5F-D849-9BE0-29591652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利用正则表达式定义语义对象</a:t>
            </a:r>
            <a:endParaRPr kumimoji="1" lang="en-US" altLang="zh-CN" dirty="0"/>
          </a:p>
          <a:p>
            <a:r>
              <a:rPr kumimoji="1" lang="zh-CN" altLang="en-US" dirty="0"/>
              <a:t>利用</a:t>
            </a:r>
            <a:r>
              <a:rPr kumimoji="1" lang="en-US" altLang="zh-CN" dirty="0" err="1"/>
              <a:t>mpc</a:t>
            </a:r>
            <a:r>
              <a:rPr kumimoji="1" lang="zh-CN" altLang="en-US" dirty="0"/>
              <a:t>库生成</a:t>
            </a:r>
            <a:r>
              <a:rPr kumimoji="1" lang="en-US" altLang="zh-CN" dirty="0"/>
              <a:t>AST</a:t>
            </a:r>
          </a:p>
          <a:p>
            <a:r>
              <a:rPr kumimoji="1" lang="zh-CN" altLang="en-US" dirty="0"/>
              <a:t>求值函数 </a:t>
            </a:r>
            <a:r>
              <a:rPr kumimoji="1" lang="en-US" altLang="zh-CN" dirty="0"/>
              <a:t>eval</a:t>
            </a:r>
          </a:p>
          <a:p>
            <a:r>
              <a:rPr kumimoji="1" lang="zh-CN" altLang="en-US" dirty="0"/>
              <a:t>错误处理的一种实现方式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0EAE1-C076-4149-A3A8-DCB5E419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软件开发经验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FFF2A-2D63-A64A-B7E5-60AE65D3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Makefile</a:t>
            </a:r>
            <a:r>
              <a:rPr kumimoji="1" lang="zh-CN" altLang="en-US" dirty="0"/>
              <a:t>的使用（标签，变量）</a:t>
            </a:r>
            <a:endParaRPr kumimoji="1" lang="en-US" altLang="zh-CN" dirty="0"/>
          </a:p>
          <a:p>
            <a:r>
              <a:rPr kumimoji="1" lang="zh-CN" altLang="en-US" dirty="0"/>
              <a:t>第三方库（</a:t>
            </a:r>
            <a:r>
              <a:rPr kumimoji="1" lang="en-US" altLang="zh-CN" dirty="0" err="1"/>
              <a:t>mpc</a:t>
            </a:r>
            <a:r>
              <a:rPr kumimoji="1" lang="en-US" altLang="zh-CN" dirty="0"/>
              <a:t>,  </a:t>
            </a:r>
            <a:r>
              <a:rPr kumimoji="1" lang="en-US" altLang="zh-CN" dirty="0" err="1"/>
              <a:t>editline</a:t>
            </a:r>
            <a:r>
              <a:rPr kumimoji="1" lang="zh-CN" altLang="en-US" dirty="0"/>
              <a:t>）的使用和修改，多平台支持</a:t>
            </a:r>
          </a:p>
        </p:txBody>
      </p:sp>
    </p:spTree>
    <p:extLst>
      <p:ext uri="{BB962C8B-B14F-4D97-AF65-F5344CB8AC3E}">
        <p14:creationId xmlns:p14="http://schemas.microsoft.com/office/powerpoint/2010/main" val="7144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0414-A1EA-B24C-848F-5A1CBDCD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207814"/>
            <a:ext cx="5797296" cy="89154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3002-57CF-DB44-8E73-05011DF6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2575697"/>
            <a:ext cx="6584634" cy="215944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404040"/>
                </a:solidFill>
              </a:rPr>
              <a:t>ANSI Common Lisp </a:t>
            </a:r>
            <a:r>
              <a:rPr kumimoji="1" lang="zh-CN" altLang="en-US" dirty="0">
                <a:solidFill>
                  <a:srgbClr val="404040"/>
                </a:solidFill>
              </a:rPr>
              <a:t>文档</a:t>
            </a:r>
            <a:endParaRPr kumimoji="1" lang="en-US" altLang="zh-CN" dirty="0">
              <a:solidFill>
                <a:srgbClr val="404040"/>
              </a:solidFill>
            </a:endParaRPr>
          </a:p>
          <a:p>
            <a:r>
              <a:rPr kumimoji="1" lang="en-US" altLang="zh-CN" dirty="0">
                <a:solidFill>
                  <a:srgbClr val="404040"/>
                </a:solidFill>
              </a:rPr>
              <a:t>SICP </a:t>
            </a:r>
            <a:r>
              <a:rPr kumimoji="1" lang="zh-CN" altLang="en-US" dirty="0">
                <a:solidFill>
                  <a:srgbClr val="404040"/>
                </a:solidFill>
              </a:rPr>
              <a:t>计算机程序的构造和解释</a:t>
            </a:r>
            <a:endParaRPr kumimoji="1" lang="en-US" altLang="zh-CN" dirty="0">
              <a:solidFill>
                <a:srgbClr val="404040"/>
              </a:solidFill>
            </a:endParaRPr>
          </a:p>
          <a:p>
            <a:r>
              <a:rPr kumimoji="1" lang="en-US" altLang="zh-CN" dirty="0">
                <a:solidFill>
                  <a:srgbClr val="404040"/>
                </a:solidFill>
              </a:rPr>
              <a:t>Build  Your Own Lisp</a:t>
            </a:r>
            <a:endParaRPr kumimoji="1" lang="zh-CN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DE556-05A0-1F47-A659-8AC5DCA9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55" y="204711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zh-CN" altLang="en-US" sz="2250" dirty="0">
                <a:solidFill>
                  <a:srgbClr val="FFFFFF"/>
                </a:solidFill>
              </a:rPr>
              <a:t>开源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901D1-2B35-B043-90A8-38F2494D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71" y="1908810"/>
            <a:ext cx="3990522" cy="3040380"/>
          </a:xfrm>
        </p:spPr>
        <p:txBody>
          <a:bodyPr anchor="ctr">
            <a:normAutofit/>
          </a:bodyPr>
          <a:lstStyle/>
          <a:p>
            <a:r>
              <a:rPr lang="en" altLang="zh-CN" dirty="0">
                <a:hlinkClick r:id="rId2"/>
              </a:rPr>
              <a:t>chenzhiy2001/czylisp (github.com)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CB1E2-DD24-854B-907E-7E7A42F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4145891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</TotalTime>
  <Words>131</Words>
  <Application>Microsoft Macintosh PowerPoint</Application>
  <PresentationFormat>全屏显示(4:3)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Menlo</vt:lpstr>
      <vt:lpstr>包裹</vt:lpstr>
      <vt:lpstr>一个lIsp语言解释器的实现</vt:lpstr>
      <vt:lpstr>什么是解释器</vt:lpstr>
      <vt:lpstr>Lisp初探-递归求值</vt:lpstr>
      <vt:lpstr>整体架构</vt:lpstr>
      <vt:lpstr>软件开发经验</vt:lpstr>
      <vt:lpstr>参考资料</vt:lpstr>
      <vt:lpstr>开源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一个lIsp语言解释器的实现</dc:title>
  <dc:creator>陈 志扬</dc:creator>
  <cp:lastModifiedBy>陈 志扬</cp:lastModifiedBy>
  <cp:revision>9</cp:revision>
  <dcterms:created xsi:type="dcterms:W3CDTF">2021-05-06T00:07:39Z</dcterms:created>
  <dcterms:modified xsi:type="dcterms:W3CDTF">2021-05-06T01:52:02Z</dcterms:modified>
</cp:coreProperties>
</file>