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9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2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b="1" dirty="0"/>
              <a:t>A HMM Based on Daily Rate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of Return for </a:t>
            </a:r>
            <a:r>
              <a:rPr lang="en-US" altLang="zh-CN" b="1" dirty="0" smtClean="0"/>
              <a:t>SSE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</a:t>
            </a:r>
            <a:r>
              <a:rPr lang="en-US" altLang="zh-CN" dirty="0" err="1" smtClean="0"/>
              <a:t>Zhiyun</a:t>
            </a:r>
            <a:r>
              <a:rPr lang="en-US" altLang="zh-CN" dirty="0" smtClean="0"/>
              <a:t> 1501213406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>
                <a:effectLst/>
              </a:rPr>
              <a:t>ctor</a:t>
            </a:r>
            <a:r>
              <a:rPr lang="en-US" altLang="zh-CN" dirty="0" smtClean="0">
                <a:effectLst/>
              </a:rPr>
              <a:t> Screening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altLang="zh-CN" dirty="0" smtClean="0"/>
              <a:t>Here I </a:t>
            </a:r>
            <a:r>
              <a:rPr lang="en-US" altLang="zh-CN" dirty="0" smtClean="0"/>
              <a:t>test</a:t>
            </a:r>
            <a:r>
              <a:rPr lang="en-US" altLang="zh-CN" dirty="0" smtClean="0"/>
              <a:t> 10 </a:t>
            </a:r>
            <a:r>
              <a:rPr lang="en-US" altLang="zh-CN" dirty="0" smtClean="0"/>
              <a:t>indicators in largest retracement, return to retracement and success rate.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28950"/>
              </p:ext>
            </p:extLst>
          </p:nvPr>
        </p:nvGraphicFramePr>
        <p:xfrm>
          <a:off x="838200" y="2599266"/>
          <a:ext cx="9863997" cy="31648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4226797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2016673465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262326680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543412722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245525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444081589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1591038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143531797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456338913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406946268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737482096"/>
                    </a:ext>
                  </a:extLst>
                </a:gridCol>
              </a:tblGrid>
              <a:tr h="65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indicator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swing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Logreturn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boll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cci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kdj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mtm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macd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sar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35635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Largest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854665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Return to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50647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CN" sz="1400" baseline="0" dirty="0" smtClean="0"/>
                        <a:t> rate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5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69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Finally, I choose </a:t>
            </a:r>
            <a:r>
              <a:rPr lang="en-US" altLang="zh-CN" b="1" dirty="0" smtClean="0"/>
              <a:t>swing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logreturn5</a:t>
            </a:r>
            <a:r>
              <a:rPr lang="en-US" altLang="zh-CN" dirty="0" smtClean="0"/>
              <a:t> as my input factor.</a:t>
            </a:r>
          </a:p>
          <a:p>
            <a:r>
              <a:rPr lang="en-US" altLang="zh-CN" sz="1600" dirty="0" smtClean="0"/>
              <a:t>Return in test period: 533%</a:t>
            </a:r>
          </a:p>
          <a:p>
            <a:r>
              <a:rPr lang="en-US" altLang="zh-CN" sz="1600" dirty="0" smtClean="0"/>
              <a:t>Annualized return: 41%</a:t>
            </a:r>
          </a:p>
          <a:p>
            <a:r>
              <a:rPr lang="en-US" altLang="zh-CN" sz="1600" dirty="0" smtClean="0"/>
              <a:t>Largest retracement: 19%</a:t>
            </a:r>
          </a:p>
          <a:p>
            <a:r>
              <a:rPr lang="en-US" altLang="zh-CN" sz="1600" dirty="0" smtClean="0"/>
              <a:t>Return to retracement: 28</a:t>
            </a:r>
          </a:p>
          <a:p>
            <a:r>
              <a:rPr lang="en-US" altLang="zh-CN" sz="1600" dirty="0" smtClean="0"/>
              <a:t>Success rate: 52.4%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67" y="3007275"/>
            <a:ext cx="5462088" cy="3493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4" y="3007275"/>
            <a:ext cx="5558496" cy="34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r>
              <a:rPr lang="en-US" altLang="zh-CN" sz="2400" dirty="0" smtClean="0"/>
              <a:t>In factor screening part, I find the result of logreturn5 is obviously better than </a:t>
            </a:r>
            <a:r>
              <a:rPr lang="en-US" altLang="zh-CN" sz="2400" dirty="0" err="1" smtClean="0"/>
              <a:t>logreturn</a:t>
            </a:r>
            <a:r>
              <a:rPr lang="en-US" altLang="zh-CN" sz="2400" dirty="0" smtClean="0"/>
              <a:t>. Is it means that hmm is more accurate in long period. I did another test on 1 day(1), 1 week(5), half a month(10), 1 month(20), three month(60).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26483"/>
              </p:ext>
            </p:extLst>
          </p:nvPr>
        </p:nvGraphicFramePr>
        <p:xfrm>
          <a:off x="2878667" y="3104092"/>
          <a:ext cx="5596632" cy="31648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054886698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2084096316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59991617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4133436822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974053235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77444869"/>
                    </a:ext>
                  </a:extLst>
                </a:gridCol>
              </a:tblGrid>
              <a:tr h="65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indicator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Logreturn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logreturn10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logreturn20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logreturn60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890384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Largest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15%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535822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Return to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62399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CN" sz="1400" baseline="0" dirty="0" smtClean="0"/>
                        <a:t> rate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26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r>
              <a:rPr lang="en-US" altLang="zh-CN" sz="2400" dirty="0" smtClean="0"/>
              <a:t>How to optimize our trading strategy?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227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  A HMM Based on Daily Rate  of Return for SSE</vt:lpstr>
      <vt:lpstr>Fctor Screening </vt:lpstr>
      <vt:lpstr>PowerPoint 演示文稿</vt:lpstr>
      <vt:lpstr>Other thinking</vt:lpstr>
      <vt:lpstr>Other 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HMM Based on Daily Rate  of Return for SSE</dc:title>
  <dc:creator>Windows 用户</dc:creator>
  <cp:lastModifiedBy>Windows 用户</cp:lastModifiedBy>
  <cp:revision>14</cp:revision>
  <dcterms:created xsi:type="dcterms:W3CDTF">2017-04-15T13:35:25Z</dcterms:created>
  <dcterms:modified xsi:type="dcterms:W3CDTF">2017-04-16T03:36:48Z</dcterms:modified>
</cp:coreProperties>
</file>