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6558-718F-4902-D2AB-E5468E603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9DE584-E218-2546-2444-6131B97CE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DB1A7-C3B8-D209-304B-2DC57F7D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F546E-4C5D-247C-65C6-1B77B401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C6993-E35C-E775-3F0A-B6626CDC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E59DB-E55D-F617-E0D4-967CBABA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C3A2D-B640-41DC-E87C-842F6B80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109C-CCC7-2B7E-67AF-A30AC724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16E8F-5A6C-FF00-635C-3B3367CE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0DAAE-C9F4-8CFA-1980-6BB4110F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1D4EF-22A2-D117-FC61-418378221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014BF7-D1A5-5D6A-6A92-97CBEFC0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853AE-7DA8-3ED0-33A8-F200E5F7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6350C-09E5-B665-9C9A-0F20D95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5FDBC-A0AA-7D49-CF57-2806BCE2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822E8-8812-7F96-0455-83A68FA4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61FED-E757-900E-D5E7-8DD35247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98490-037A-A4AB-B28B-CE839623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9AAC7-0ACA-20C9-EE01-2AD98937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93002-D84B-92B6-16CC-AFCA1F64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A35E9-625D-CE2F-2CD0-BA4F2D1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F6C6F-FD24-E1FF-0770-6EE421EF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BB0F4-34CC-85C0-E6F7-8EEBFCDA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B0957-C20B-098A-A2BC-18D0BB78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DFED1-18FE-C085-6AB2-6602F9A4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434C6-6F1E-6809-1C95-02C1164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E2B70-40F9-6444-1EC0-FC019C9E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8F9E8-31D5-C61D-D41B-5987C22E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7CD6B-82AB-CFC9-2AD1-536B1FE9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824AD-C1D6-66CC-ABB4-F0F9C621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0B5AC-4FD7-0BC6-D1D2-09728137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7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D7AA9-85E8-5A04-D6D2-198E4C6C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3C7F0-DFF7-8D23-5367-938EB597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602B0-ED1E-112F-1202-F8CEF6EF3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D73D4-6B7D-23E7-FD64-A6BB4CCE8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AAE62-0586-2A9A-772F-4EE9862E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EE54C3-9E92-30E7-BCE3-D0BEC408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AD9D2-5795-1C20-FDA6-AB6F0631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23AA-D657-95F2-107F-375FD21C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6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E520-0D10-79DE-22A0-CF2D65B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4F843-7E67-D005-6F45-66AE67EF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44B793-9EEE-B1EA-5DFE-2500EB6F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6FA027-4965-6B4B-EF77-EE7E3CFF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5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DC47F-84C5-6F35-DDCD-6622AA7D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CAF37-D4C8-9E72-D6D6-57E8201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7C791-7ED1-C38A-C2F0-58AD963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F84FF-EB84-695C-EB2C-B5888BE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11CC0-A447-B737-C1C4-8ADF7D84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60A24-FDC4-951B-1D3E-1801E354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232D4-D815-725A-09B3-66E2C448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D1AB0-80F8-FDB6-DD9D-26C58023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79BDF-8888-152D-3536-7A081284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1E31F-B07D-AF1C-2379-5EB0DA96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17D8C-7155-1D47-A046-2D9B00FA7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6072E-F393-E93A-B311-8A867BA9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724C5-71EB-825E-A854-FB42AC20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09F1D-7DF6-E5C7-7643-F0801F65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ED534-4930-4874-8ADE-35A3A0D3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095FB9-A50B-871E-894C-98B5CC06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DBF4C-8030-DD94-ED23-321ECAA9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32CDD-A72B-75F8-A7BF-336479440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705E-54B5-443D-85B3-E12BBF613455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8EF79-CD5A-C018-9149-2981C93A3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8EAD5-5C62-82EC-C9DB-F6141128B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4B60-6789-4BFA-9176-DC36A5526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8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iaolincodin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chrome.com/blog/inside-browser-part1" TargetMode="External"/><Relationship Id="rId5" Type="http://schemas.openxmlformats.org/officeDocument/2006/relationships/hyperlink" Target="https://www.bookstack.cn/read/es6-3rd/sidebar.md" TargetMode="External"/><Relationship Id="rId4" Type="http://schemas.openxmlformats.org/officeDocument/2006/relationships/hyperlink" Target="https://refactoring.guru/design-patterns/catalo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65F68-C709-E32B-080F-65E986013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春招分享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0C823-94D9-5548-F91B-781D19E6E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9049"/>
            <a:ext cx="9144000" cy="4043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陆俊宇</a:t>
            </a:r>
          </a:p>
        </p:txBody>
      </p:sp>
    </p:spTree>
    <p:extLst>
      <p:ext uri="{BB962C8B-B14F-4D97-AF65-F5344CB8AC3E}">
        <p14:creationId xmlns:p14="http://schemas.microsoft.com/office/powerpoint/2010/main" val="115674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ECA57-A1A5-1D4B-BB72-37B8094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入职后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9FAF2-BF0C-C0F4-8DF5-A1C3B3B8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想转正？卷</a:t>
            </a:r>
            <a:endParaRPr lang="en-US" altLang="zh-CN" dirty="0"/>
          </a:p>
          <a:p>
            <a:pPr lvl="1"/>
            <a:r>
              <a:rPr lang="zh-CN" altLang="en-US" dirty="0"/>
              <a:t>提前了解有无转正名额以及历年转正情况</a:t>
            </a:r>
            <a:endParaRPr lang="en-US" altLang="zh-CN" dirty="0"/>
          </a:p>
          <a:p>
            <a:pPr lvl="1"/>
            <a:r>
              <a:rPr lang="zh-CN" altLang="en-US" dirty="0"/>
              <a:t>和 </a:t>
            </a:r>
            <a:r>
              <a:rPr lang="en-US" altLang="zh-CN" dirty="0"/>
              <a:t>leader</a:t>
            </a:r>
            <a:r>
              <a:rPr lang="zh-CN" altLang="en-US" dirty="0"/>
              <a:t>、</a:t>
            </a:r>
            <a:r>
              <a:rPr lang="en-US" altLang="zh-CN" dirty="0"/>
              <a:t>mentor </a:t>
            </a:r>
            <a:r>
              <a:rPr lang="zh-CN" altLang="en-US" dirty="0"/>
              <a:t>多沟通，积极表现</a:t>
            </a:r>
            <a:endParaRPr lang="en-US" altLang="zh-CN" dirty="0"/>
          </a:p>
          <a:p>
            <a:pPr lvl="1"/>
            <a:r>
              <a:rPr lang="zh-CN" altLang="en-US" dirty="0"/>
              <a:t>多记录总结，想想转正汇报以及秋招面试能讲什么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不转正？躺</a:t>
            </a:r>
          </a:p>
        </p:txBody>
      </p:sp>
    </p:spTree>
    <p:extLst>
      <p:ext uri="{BB962C8B-B14F-4D97-AF65-F5344CB8AC3E}">
        <p14:creationId xmlns:p14="http://schemas.microsoft.com/office/powerpoint/2010/main" val="395340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3A9F-5247-6835-7931-7B866C37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5FFF0-110C-8F24-CDC5-E0640C7F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909"/>
            <a:ext cx="7231144" cy="3072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专业：计科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方向：前端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Offer</a:t>
            </a:r>
            <a:r>
              <a:rPr lang="zh-CN" altLang="en-US" dirty="0"/>
              <a:t>：美团、携程、字节</a:t>
            </a:r>
          </a:p>
        </p:txBody>
      </p:sp>
    </p:spTree>
    <p:extLst>
      <p:ext uri="{BB962C8B-B14F-4D97-AF65-F5344CB8AC3E}">
        <p14:creationId xmlns:p14="http://schemas.microsoft.com/office/powerpoint/2010/main" val="193628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9029-5179-998B-BFF9-02CC741C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557B57-668D-FA14-1902-9D23480BC292}"/>
              </a:ext>
            </a:extLst>
          </p:cNvPr>
          <p:cNvCxnSpPr>
            <a:cxnSpLocks/>
          </p:cNvCxnSpPr>
          <p:nvPr/>
        </p:nvCxnSpPr>
        <p:spPr>
          <a:xfrm>
            <a:off x="452572" y="3544479"/>
            <a:ext cx="10746471" cy="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E2AD813-82FD-A624-97F8-041D0BFA85E0}"/>
              </a:ext>
            </a:extLst>
          </p:cNvPr>
          <p:cNvGrpSpPr/>
          <p:nvPr/>
        </p:nvGrpSpPr>
        <p:grpSpPr>
          <a:xfrm>
            <a:off x="437562" y="2320598"/>
            <a:ext cx="1140639" cy="1819457"/>
            <a:chOff x="437562" y="2320598"/>
            <a:chExt cx="1140639" cy="181945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F2057A0-342E-8B7F-7006-A9D790303841}"/>
                </a:ext>
              </a:extLst>
            </p:cNvPr>
            <p:cNvCxnSpPr/>
            <p:nvPr/>
          </p:nvCxnSpPr>
          <p:spPr>
            <a:xfrm flipV="1">
              <a:off x="1007882" y="2731416"/>
              <a:ext cx="0" cy="6975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4E621C-54B5-7802-DE28-7B8B7650653C}"/>
                </a:ext>
              </a:extLst>
            </p:cNvPr>
            <p:cNvSpPr/>
            <p:nvPr/>
          </p:nvSpPr>
          <p:spPr>
            <a:xfrm>
              <a:off x="894760" y="3431357"/>
              <a:ext cx="226244" cy="2262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9DF92F-6B19-0945-95C2-490908478D92}"/>
                </a:ext>
              </a:extLst>
            </p:cNvPr>
            <p:cNvSpPr txBox="1"/>
            <p:nvPr/>
          </p:nvSpPr>
          <p:spPr>
            <a:xfrm>
              <a:off x="437562" y="2320598"/>
              <a:ext cx="114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投递简历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82B296-CC92-4233-E52A-BFADDEBEB77F}"/>
                </a:ext>
              </a:extLst>
            </p:cNvPr>
            <p:cNvSpPr txBox="1"/>
            <p:nvPr/>
          </p:nvSpPr>
          <p:spPr>
            <a:xfrm>
              <a:off x="452572" y="3770723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2.20</a:t>
              </a:r>
              <a:r>
                <a:rPr lang="zh-CN" altLang="en-US" dirty="0"/>
                <a:t> 左右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AD5818-575B-13AF-847E-D661FBDB030C}"/>
              </a:ext>
            </a:extLst>
          </p:cNvPr>
          <p:cNvGrpSpPr/>
          <p:nvPr/>
        </p:nvGrpSpPr>
        <p:grpSpPr>
          <a:xfrm>
            <a:off x="1234126" y="2997388"/>
            <a:ext cx="1348944" cy="2018005"/>
            <a:chOff x="1577868" y="2997388"/>
            <a:chExt cx="1348944" cy="201800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8C3A6C5-F4AC-4760-10F6-9E67C260D254}"/>
                </a:ext>
              </a:extLst>
            </p:cNvPr>
            <p:cNvCxnSpPr/>
            <p:nvPr/>
          </p:nvCxnSpPr>
          <p:spPr>
            <a:xfrm flipV="1">
              <a:off x="2252340" y="3606597"/>
              <a:ext cx="0" cy="6975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76EA1F8-EC13-30C3-5926-BC3039D6575F}"/>
                </a:ext>
              </a:extLst>
            </p:cNvPr>
            <p:cNvSpPr/>
            <p:nvPr/>
          </p:nvSpPr>
          <p:spPr>
            <a:xfrm>
              <a:off x="2139551" y="3431357"/>
              <a:ext cx="226244" cy="2262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F54007-CB40-0767-66A2-8F206DC163CD}"/>
                </a:ext>
              </a:extLst>
            </p:cNvPr>
            <p:cNvSpPr txBox="1"/>
            <p:nvPr/>
          </p:nvSpPr>
          <p:spPr>
            <a:xfrm>
              <a:off x="1577868" y="4369062"/>
              <a:ext cx="13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第一场笔试</a:t>
              </a:r>
              <a:endParaRPr lang="en-US" altLang="zh-CN" dirty="0"/>
            </a:p>
            <a:p>
              <a:pPr algn="ctr"/>
              <a:r>
                <a:rPr lang="zh-CN" altLang="en-US" dirty="0"/>
                <a:t>携程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746892E-9E87-2C44-2A10-DFDACCC17E55}"/>
                </a:ext>
              </a:extLst>
            </p:cNvPr>
            <p:cNvSpPr txBox="1"/>
            <p:nvPr/>
          </p:nvSpPr>
          <p:spPr>
            <a:xfrm>
              <a:off x="1689526" y="2997388"/>
              <a:ext cx="112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3.3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B2FF0FB-B702-D04B-9A08-F6F0A2CAF6D6}"/>
              </a:ext>
            </a:extLst>
          </p:cNvPr>
          <p:cNvGrpSpPr/>
          <p:nvPr/>
        </p:nvGrpSpPr>
        <p:grpSpPr>
          <a:xfrm>
            <a:off x="2119364" y="2035776"/>
            <a:ext cx="1606807" cy="2104279"/>
            <a:chOff x="204476" y="2035776"/>
            <a:chExt cx="1606807" cy="2104279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732C266-80B4-675E-CF28-2D21BFAC4BE5}"/>
                </a:ext>
              </a:extLst>
            </p:cNvPr>
            <p:cNvCxnSpPr/>
            <p:nvPr/>
          </p:nvCxnSpPr>
          <p:spPr>
            <a:xfrm flipV="1">
              <a:off x="1007882" y="2731416"/>
              <a:ext cx="0" cy="6975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2BEE672-C72B-2211-816F-D803A0BC5510}"/>
                </a:ext>
              </a:extLst>
            </p:cNvPr>
            <p:cNvSpPr/>
            <p:nvPr/>
          </p:nvSpPr>
          <p:spPr>
            <a:xfrm>
              <a:off x="894760" y="3431357"/>
              <a:ext cx="226244" cy="2262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41A25A-AAFB-F986-619C-D78ACD0A6BF9}"/>
                </a:ext>
              </a:extLst>
            </p:cNvPr>
            <p:cNvSpPr txBox="1"/>
            <p:nvPr/>
          </p:nvSpPr>
          <p:spPr>
            <a:xfrm>
              <a:off x="204476" y="2035776"/>
              <a:ext cx="1606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第一场面试</a:t>
              </a:r>
              <a:endParaRPr lang="en-US" altLang="zh-CN" dirty="0"/>
            </a:p>
            <a:p>
              <a:pPr algn="ctr"/>
              <a:r>
                <a:rPr lang="zh-CN" altLang="en-US" dirty="0"/>
                <a:t>阿里云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AB549B4-D39B-602B-4525-A483F135060A}"/>
                </a:ext>
              </a:extLst>
            </p:cNvPr>
            <p:cNvSpPr txBox="1"/>
            <p:nvPr/>
          </p:nvSpPr>
          <p:spPr>
            <a:xfrm>
              <a:off x="490073" y="3770723"/>
              <a:ext cx="1035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3.9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54DB8D0-2FB8-8E1E-6D12-6F7F25EAEA73}"/>
              </a:ext>
            </a:extLst>
          </p:cNvPr>
          <p:cNvGrpSpPr/>
          <p:nvPr/>
        </p:nvGrpSpPr>
        <p:grpSpPr>
          <a:xfrm>
            <a:off x="3710364" y="2987962"/>
            <a:ext cx="1348944" cy="2018005"/>
            <a:chOff x="1577868" y="2997388"/>
            <a:chExt cx="1348944" cy="2018005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7DA2DE0-AE06-CD8A-ED5A-D94753B90175}"/>
                </a:ext>
              </a:extLst>
            </p:cNvPr>
            <p:cNvCxnSpPr/>
            <p:nvPr/>
          </p:nvCxnSpPr>
          <p:spPr>
            <a:xfrm flipV="1">
              <a:off x="2252340" y="3606597"/>
              <a:ext cx="0" cy="6975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2E5D132-26D4-141A-796A-DF96895CC768}"/>
                </a:ext>
              </a:extLst>
            </p:cNvPr>
            <p:cNvSpPr/>
            <p:nvPr/>
          </p:nvSpPr>
          <p:spPr>
            <a:xfrm>
              <a:off x="2139551" y="3431357"/>
              <a:ext cx="226244" cy="2262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B6A92FF-C697-0614-103A-7B1E05AB688B}"/>
                </a:ext>
              </a:extLst>
            </p:cNvPr>
            <p:cNvSpPr txBox="1"/>
            <p:nvPr/>
          </p:nvSpPr>
          <p:spPr>
            <a:xfrm>
              <a:off x="1577868" y="4369062"/>
              <a:ext cx="13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第一个</a:t>
              </a:r>
              <a:r>
                <a:rPr lang="en-US" altLang="zh-CN" dirty="0"/>
                <a:t>offer</a:t>
              </a:r>
            </a:p>
            <a:p>
              <a:pPr algn="ctr"/>
              <a:r>
                <a:rPr lang="zh-CN" altLang="en-US" dirty="0"/>
                <a:t>美团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5EDED3-64F4-B84D-0B82-B6B663BB5A67}"/>
                </a:ext>
              </a:extLst>
            </p:cNvPr>
            <p:cNvSpPr txBox="1"/>
            <p:nvPr/>
          </p:nvSpPr>
          <p:spPr>
            <a:xfrm>
              <a:off x="1689526" y="2997388"/>
              <a:ext cx="112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3.24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DFBD89A-E409-CDA3-6EF4-5FA8C3B0C929}"/>
              </a:ext>
            </a:extLst>
          </p:cNvPr>
          <p:cNvGrpSpPr/>
          <p:nvPr/>
        </p:nvGrpSpPr>
        <p:grpSpPr>
          <a:xfrm>
            <a:off x="4498291" y="2299553"/>
            <a:ext cx="1606807" cy="1840502"/>
            <a:chOff x="213574" y="2299553"/>
            <a:chExt cx="1606807" cy="1840502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A99401C-7553-34A5-F096-447567FD63AE}"/>
                </a:ext>
              </a:extLst>
            </p:cNvPr>
            <p:cNvCxnSpPr/>
            <p:nvPr/>
          </p:nvCxnSpPr>
          <p:spPr>
            <a:xfrm flipV="1">
              <a:off x="1007882" y="2731416"/>
              <a:ext cx="0" cy="6975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DEB3064-BF59-7AC7-B99A-D97BECB7A053}"/>
                </a:ext>
              </a:extLst>
            </p:cNvPr>
            <p:cNvSpPr/>
            <p:nvPr/>
          </p:nvSpPr>
          <p:spPr>
            <a:xfrm>
              <a:off x="894760" y="3431357"/>
              <a:ext cx="226244" cy="2262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3BF89C-E466-2693-41A5-4405B019CB6C}"/>
                </a:ext>
              </a:extLst>
            </p:cNvPr>
            <p:cNvSpPr txBox="1"/>
            <p:nvPr/>
          </p:nvSpPr>
          <p:spPr>
            <a:xfrm>
              <a:off x="213574" y="2299553"/>
              <a:ext cx="1606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携程 </a:t>
              </a:r>
              <a:r>
                <a:rPr lang="en-US" altLang="zh-CN" dirty="0"/>
                <a:t>offer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A502F38-3BE9-804F-828E-91FE27B7C324}"/>
                </a:ext>
              </a:extLst>
            </p:cNvPr>
            <p:cNvSpPr txBox="1"/>
            <p:nvPr/>
          </p:nvSpPr>
          <p:spPr>
            <a:xfrm>
              <a:off x="490073" y="3770723"/>
              <a:ext cx="1035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4.3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11D7699-5EBD-F4EC-BB79-3613ADDFFFE8}"/>
              </a:ext>
            </a:extLst>
          </p:cNvPr>
          <p:cNvGrpSpPr/>
          <p:nvPr/>
        </p:nvGrpSpPr>
        <p:grpSpPr>
          <a:xfrm>
            <a:off x="7805743" y="2997388"/>
            <a:ext cx="1348944" cy="1741006"/>
            <a:chOff x="1577868" y="2997388"/>
            <a:chExt cx="1348944" cy="1741006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38BFC71-18B5-C0C0-4A69-28770B05202C}"/>
                </a:ext>
              </a:extLst>
            </p:cNvPr>
            <p:cNvCxnSpPr/>
            <p:nvPr/>
          </p:nvCxnSpPr>
          <p:spPr>
            <a:xfrm flipV="1">
              <a:off x="2252340" y="3606597"/>
              <a:ext cx="0" cy="6975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1CC2FA8-1843-39D2-4FAF-F49DFBA476F4}"/>
                </a:ext>
              </a:extLst>
            </p:cNvPr>
            <p:cNvSpPr/>
            <p:nvPr/>
          </p:nvSpPr>
          <p:spPr>
            <a:xfrm>
              <a:off x="2139551" y="3431357"/>
              <a:ext cx="226244" cy="2262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C29B633-813B-DFCB-3EF0-92E05BFCE058}"/>
                </a:ext>
              </a:extLst>
            </p:cNvPr>
            <p:cNvSpPr txBox="1"/>
            <p:nvPr/>
          </p:nvSpPr>
          <p:spPr>
            <a:xfrm>
              <a:off x="1577868" y="4369062"/>
              <a:ext cx="134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字节 </a:t>
              </a:r>
              <a:r>
                <a:rPr lang="en-US" altLang="zh-CN" dirty="0"/>
                <a:t>offer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9D12074-A02B-91F0-3C42-DB9466880404}"/>
                </a:ext>
              </a:extLst>
            </p:cNvPr>
            <p:cNvSpPr txBox="1"/>
            <p:nvPr/>
          </p:nvSpPr>
          <p:spPr>
            <a:xfrm>
              <a:off x="1689526" y="2997388"/>
              <a:ext cx="112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6.14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DD9914E-9E2E-9FD6-F3FF-BE1C90FBB3CE}"/>
              </a:ext>
            </a:extLst>
          </p:cNvPr>
          <p:cNvGrpSpPr/>
          <p:nvPr/>
        </p:nvGrpSpPr>
        <p:grpSpPr>
          <a:xfrm>
            <a:off x="8986091" y="2299553"/>
            <a:ext cx="1606807" cy="1840502"/>
            <a:chOff x="213574" y="2299553"/>
            <a:chExt cx="1606807" cy="1840502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51DDE25-E122-090E-17C7-79CF93940D40}"/>
                </a:ext>
              </a:extLst>
            </p:cNvPr>
            <p:cNvCxnSpPr/>
            <p:nvPr/>
          </p:nvCxnSpPr>
          <p:spPr>
            <a:xfrm flipV="1">
              <a:off x="1007882" y="2731416"/>
              <a:ext cx="0" cy="6975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AAEBDBB-9115-8BE9-A210-6796E130476D}"/>
                </a:ext>
              </a:extLst>
            </p:cNvPr>
            <p:cNvSpPr/>
            <p:nvPr/>
          </p:nvSpPr>
          <p:spPr>
            <a:xfrm>
              <a:off x="894760" y="3431357"/>
              <a:ext cx="226244" cy="2262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62684D-4D3C-EA9A-D83C-CC805169CEE1}"/>
                </a:ext>
              </a:extLst>
            </p:cNvPr>
            <p:cNvSpPr txBox="1"/>
            <p:nvPr/>
          </p:nvSpPr>
          <p:spPr>
            <a:xfrm>
              <a:off x="213574" y="2299553"/>
              <a:ext cx="1606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入职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0394400-7FB5-FD05-17FB-936FD9642BF6}"/>
                </a:ext>
              </a:extLst>
            </p:cNvPr>
            <p:cNvSpPr txBox="1"/>
            <p:nvPr/>
          </p:nvSpPr>
          <p:spPr>
            <a:xfrm>
              <a:off x="490073" y="3770723"/>
              <a:ext cx="1035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6.30</a:t>
              </a:r>
              <a:endParaRPr lang="zh-CN" altLang="en-US" dirty="0"/>
            </a:p>
          </p:txBody>
        </p:sp>
      </p:grp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C110D1A2-EF37-27E6-4079-905609769C80}"/>
              </a:ext>
            </a:extLst>
          </p:cNvPr>
          <p:cNvSpPr/>
          <p:nvPr/>
        </p:nvSpPr>
        <p:spPr>
          <a:xfrm rot="5400000">
            <a:off x="3862802" y="3557521"/>
            <a:ext cx="508711" cy="419021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767730E-E16F-2E2B-F9B7-ED123EBCB64E}"/>
              </a:ext>
            </a:extLst>
          </p:cNvPr>
          <p:cNvSpPr txBox="1"/>
          <p:nvPr/>
        </p:nvSpPr>
        <p:spPr>
          <a:xfrm>
            <a:off x="2836197" y="599384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3-4</a:t>
            </a:r>
            <a:r>
              <a:rPr lang="zh-CN" altLang="en-US" dirty="0"/>
              <a:t>月 笔试面试密集期</a:t>
            </a:r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64FA8AD1-C522-C1C4-57F3-1CD610819390}"/>
              </a:ext>
            </a:extLst>
          </p:cNvPr>
          <p:cNvSpPr/>
          <p:nvPr/>
        </p:nvSpPr>
        <p:spPr>
          <a:xfrm rot="16200000">
            <a:off x="7786896" y="116054"/>
            <a:ext cx="349307" cy="349857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837DD8-50EE-F128-346F-99F03FF0A762}"/>
              </a:ext>
            </a:extLst>
          </p:cNvPr>
          <p:cNvSpPr txBox="1"/>
          <p:nvPr/>
        </p:nvSpPr>
        <p:spPr>
          <a:xfrm>
            <a:off x="6303332" y="1187992"/>
            <a:ext cx="33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5-6</a:t>
            </a:r>
            <a:r>
              <a:rPr lang="zh-CN" altLang="en-US" dirty="0"/>
              <a:t>月 捡漏期（特别关注字节）</a:t>
            </a:r>
          </a:p>
        </p:txBody>
      </p:sp>
    </p:spTree>
    <p:extLst>
      <p:ext uri="{BB962C8B-B14F-4D97-AF65-F5344CB8AC3E}">
        <p14:creationId xmlns:p14="http://schemas.microsoft.com/office/powerpoint/2010/main" val="21911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3CA4-60D8-0ABE-6D36-A73668FC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思想准备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507F5-9863-C57D-634D-D20D60A1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53"/>
            <a:ext cx="10643647" cy="5265524"/>
          </a:xfrm>
        </p:spPr>
        <p:txBody>
          <a:bodyPr>
            <a:normAutofit/>
          </a:bodyPr>
          <a:lstStyle/>
          <a:p>
            <a:r>
              <a:rPr lang="zh-CN" altLang="en-US" dirty="0"/>
              <a:t>目的：本科就业 </a:t>
            </a:r>
            <a:r>
              <a:rPr lang="en-US" altLang="zh-CN" dirty="0"/>
              <a:t>or </a:t>
            </a:r>
            <a:r>
              <a:rPr lang="zh-CN" altLang="en-US" dirty="0"/>
              <a:t>体验生活？</a:t>
            </a:r>
            <a:endParaRPr lang="en-US" altLang="zh-CN" dirty="0"/>
          </a:p>
          <a:p>
            <a:r>
              <a:rPr lang="zh-CN" altLang="en-US" dirty="0"/>
              <a:t>方向：</a:t>
            </a:r>
            <a:endParaRPr lang="en-US" altLang="zh-CN" dirty="0"/>
          </a:p>
          <a:p>
            <a:pPr lvl="1"/>
            <a:r>
              <a:rPr lang="zh-CN" altLang="en-US" dirty="0"/>
              <a:t>前端：竞争较少</a:t>
            </a:r>
            <a:endParaRPr lang="en-US" altLang="zh-CN" dirty="0"/>
          </a:p>
          <a:p>
            <a:pPr lvl="1"/>
            <a:r>
              <a:rPr lang="zh-CN" altLang="en-US" dirty="0"/>
              <a:t>后端：岗位略多，后续发展也许更好</a:t>
            </a:r>
            <a:endParaRPr lang="en-US" altLang="zh-CN" dirty="0"/>
          </a:p>
          <a:p>
            <a:pPr lvl="1"/>
            <a:r>
              <a:rPr lang="zh-CN" altLang="en-US" dirty="0"/>
              <a:t>客户端：似乎不太行</a:t>
            </a:r>
            <a:endParaRPr lang="en-US" altLang="zh-CN" dirty="0"/>
          </a:p>
          <a:p>
            <a:pPr lvl="1"/>
            <a:r>
              <a:rPr lang="zh-CN" altLang="en-US" dirty="0"/>
              <a:t>算法：卷，但钱多</a:t>
            </a:r>
            <a:endParaRPr lang="en-US" altLang="zh-CN" dirty="0"/>
          </a:p>
          <a:p>
            <a:r>
              <a:rPr lang="zh-CN" altLang="en-US" dirty="0"/>
              <a:t>企业：优先大厂</a:t>
            </a:r>
            <a:endParaRPr lang="en-US" altLang="zh-CN" dirty="0"/>
          </a:p>
          <a:p>
            <a:r>
              <a:rPr lang="zh-CN" altLang="en-US" dirty="0"/>
              <a:t>城市：</a:t>
            </a:r>
            <a:endParaRPr lang="en-US" altLang="zh-CN" dirty="0"/>
          </a:p>
          <a:p>
            <a:pPr lvl="1"/>
            <a:r>
              <a:rPr lang="zh-CN" altLang="en-US" dirty="0"/>
              <a:t>机会多？：北</a:t>
            </a:r>
            <a:r>
              <a:rPr lang="en-US" altLang="zh-CN" dirty="0"/>
              <a:t>&gt;</a:t>
            </a:r>
            <a:r>
              <a:rPr lang="zh-CN" altLang="en-US" dirty="0"/>
              <a:t>上</a:t>
            </a:r>
            <a:r>
              <a:rPr lang="en-US" altLang="zh-CN" dirty="0"/>
              <a:t>&gt;</a:t>
            </a:r>
            <a:r>
              <a:rPr lang="zh-CN" altLang="en-US" dirty="0"/>
              <a:t>深杭</a:t>
            </a:r>
            <a:endParaRPr lang="en-US" altLang="zh-CN" dirty="0"/>
          </a:p>
          <a:p>
            <a:pPr lvl="1"/>
            <a:r>
              <a:rPr lang="zh-CN" altLang="en-US" dirty="0"/>
              <a:t>想攒钱？：杭</a:t>
            </a:r>
            <a:r>
              <a:rPr lang="en-US" altLang="zh-CN" dirty="0"/>
              <a:t>&gt;</a:t>
            </a:r>
            <a:r>
              <a:rPr lang="zh-CN" altLang="en-US" dirty="0"/>
              <a:t>深</a:t>
            </a:r>
            <a:r>
              <a:rPr lang="en-US" altLang="zh-CN" dirty="0"/>
              <a:t>&gt;</a:t>
            </a:r>
            <a:r>
              <a:rPr lang="zh-CN" altLang="en-US" dirty="0"/>
              <a:t>上</a:t>
            </a:r>
            <a:r>
              <a:rPr lang="en-US" altLang="zh-CN" dirty="0"/>
              <a:t>&gt;</a:t>
            </a:r>
            <a:r>
              <a:rPr lang="zh-CN" altLang="en-US" dirty="0"/>
              <a:t>北</a:t>
            </a:r>
            <a:endParaRPr lang="en-US" altLang="zh-CN" dirty="0"/>
          </a:p>
          <a:p>
            <a:pPr lvl="1"/>
            <a:r>
              <a:rPr lang="zh-CN" altLang="en-US" dirty="0"/>
              <a:t>返校方便？：只考虑江浙沪</a:t>
            </a:r>
            <a:endParaRPr lang="en-US" altLang="zh-CN" dirty="0"/>
          </a:p>
          <a:p>
            <a:pPr lvl="1"/>
            <a:r>
              <a:rPr lang="zh-CN" altLang="en-US" dirty="0"/>
              <a:t>享受生活？：挑你喜欢的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0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2171E-7871-E6B0-25AE-4D53F096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F83C1-95FE-FCF1-2337-34BB854D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6320" cy="4018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技术栈：只写岗位相关的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奖项：只放相关的（国奖可以放）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绩点：好看就放，不好看可以不放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照片：好看就放，不好看可以不放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项目：</a:t>
            </a:r>
            <a:r>
              <a:rPr lang="en-US" altLang="zh-CN" dirty="0"/>
              <a:t>STAR </a:t>
            </a:r>
            <a:r>
              <a:rPr lang="zh-CN" altLang="en-US" dirty="0"/>
              <a:t>法则</a:t>
            </a:r>
            <a:r>
              <a:rPr lang="en-US" altLang="zh-CN" dirty="0"/>
              <a:t>——</a:t>
            </a:r>
            <a:r>
              <a:rPr lang="zh-CN" altLang="en-US" dirty="0"/>
              <a:t>背景、难点、解决方案、成果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7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AD303-9AFE-AC70-FA35-8C2A428A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CF9F4-2AF7-AA6B-834F-4DD5251D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881"/>
            <a:ext cx="10313709" cy="3538226"/>
          </a:xfrm>
        </p:spPr>
        <p:txBody>
          <a:bodyPr/>
          <a:lstStyle/>
          <a:p>
            <a:r>
              <a:rPr lang="en-US" altLang="zh-CN" dirty="0" err="1"/>
              <a:t>Leetcode</a:t>
            </a:r>
            <a:r>
              <a:rPr lang="zh-CN" altLang="en-US" dirty="0"/>
              <a:t>、牛客</a:t>
            </a:r>
            <a:r>
              <a:rPr lang="en-US" altLang="zh-CN" dirty="0"/>
              <a:t>: </a:t>
            </a:r>
            <a:r>
              <a:rPr lang="zh-CN" altLang="en-US" dirty="0"/>
              <a:t>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国内大厂：</a:t>
            </a:r>
            <a:r>
              <a:rPr lang="en-US" altLang="zh-CN" dirty="0"/>
              <a:t>medium</a:t>
            </a:r>
          </a:p>
          <a:p>
            <a:r>
              <a:rPr lang="zh-CN" altLang="en-US" dirty="0"/>
              <a:t>外企：</a:t>
            </a:r>
            <a:r>
              <a:rPr lang="en-US" altLang="zh-CN" dirty="0"/>
              <a:t>maybe hard</a:t>
            </a:r>
          </a:p>
          <a:p>
            <a:endParaRPr lang="en-US" altLang="zh-CN" dirty="0"/>
          </a:p>
          <a:p>
            <a:r>
              <a:rPr lang="zh-CN" altLang="en-US" dirty="0"/>
              <a:t>前端难度＜其它方向</a:t>
            </a:r>
          </a:p>
        </p:txBody>
      </p:sp>
    </p:spTree>
    <p:extLst>
      <p:ext uri="{BB962C8B-B14F-4D97-AF65-F5344CB8AC3E}">
        <p14:creationId xmlns:p14="http://schemas.microsoft.com/office/powerpoint/2010/main" val="283517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8C21-FD55-BBC1-6342-18631595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27DFD-6E57-6148-F639-A767CE7E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项目：</a:t>
            </a:r>
            <a:r>
              <a:rPr lang="en-US" altLang="zh-CN" dirty="0"/>
              <a:t>STAR </a:t>
            </a:r>
            <a:r>
              <a:rPr lang="zh-CN" altLang="en-US" dirty="0"/>
              <a:t>法则，引导面试官问你的亮点和自信的部分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八股：不能只背，更要理解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前端：语言</a:t>
            </a:r>
            <a:r>
              <a:rPr lang="en-US" altLang="zh-CN" dirty="0"/>
              <a:t>&amp;</a:t>
            </a:r>
            <a:r>
              <a:rPr lang="zh-CN" altLang="en-US" dirty="0"/>
              <a:t>框架特性、网络、浏览器原理、性能优化</a:t>
            </a: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总体特点：注重基础、深入拷问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准备时多想一步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写题：多与面试官交流，展示你的思路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几个特质：自信、严谨、有热情、了解技术前沿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93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AC826-52C9-9DD5-FA9B-E311427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B8F2D-764D-3AFC-8399-5C178457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678757" cy="4351338"/>
          </a:xfrm>
        </p:spPr>
        <p:txBody>
          <a:bodyPr/>
          <a:lstStyle/>
          <a:p>
            <a:r>
              <a:rPr lang="zh-CN" altLang="en-US" dirty="0"/>
              <a:t>话题群：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11ADE2-133D-52E5-2465-7884CB4D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6" y="2405275"/>
            <a:ext cx="3418297" cy="39066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920ED99-7DA7-4790-4805-2F77D53BA9F4}"/>
              </a:ext>
            </a:extLst>
          </p:cNvPr>
          <p:cNvSpPr txBox="1">
            <a:spLocks/>
          </p:cNvSpPr>
          <p:nvPr/>
        </p:nvSpPr>
        <p:spPr>
          <a:xfrm>
            <a:off x="5279010" y="1825625"/>
            <a:ext cx="56587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知识树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endParaRPr lang="en-US" altLang="zh-CN" dirty="0"/>
          </a:p>
          <a:p>
            <a:r>
              <a:rPr lang="zh-CN" altLang="en-US" dirty="0"/>
              <a:t>计算机基础：</a:t>
            </a:r>
            <a:r>
              <a:rPr lang="zh-CN" altLang="en-US" dirty="0">
                <a:hlinkClick r:id="rId3"/>
              </a:rPr>
              <a:t>小林</a:t>
            </a:r>
            <a:r>
              <a:rPr lang="en-US" altLang="zh-CN" dirty="0">
                <a:hlinkClick r:id="rId3"/>
              </a:rPr>
              <a:t>coding (xiaolincoding.com)</a:t>
            </a:r>
            <a:endParaRPr lang="en-US" altLang="zh-CN" dirty="0"/>
          </a:p>
          <a:p>
            <a:r>
              <a:rPr lang="zh-CN" altLang="en-US" dirty="0"/>
              <a:t>设计模式：</a:t>
            </a:r>
            <a:r>
              <a:rPr lang="en-US" altLang="zh-CN" dirty="0">
                <a:hlinkClick r:id="rId4"/>
              </a:rPr>
              <a:t>The Catalog of Design Patterns (</a:t>
            </a:r>
            <a:r>
              <a:rPr lang="en-US" altLang="zh-CN" dirty="0" err="1">
                <a:hlinkClick r:id="rId4"/>
              </a:rPr>
              <a:t>refactoring.guru</a:t>
            </a:r>
            <a:r>
              <a:rPr lang="en-US" altLang="zh-CN" dirty="0">
                <a:hlinkClick r:id="rId4"/>
              </a:rPr>
              <a:t>)</a:t>
            </a:r>
            <a:endParaRPr lang="en-US" altLang="zh-CN" dirty="0"/>
          </a:p>
          <a:p>
            <a:r>
              <a:rPr lang="en-US" altLang="zh-CN" dirty="0"/>
              <a:t>ES6</a:t>
            </a:r>
            <a:r>
              <a:rPr lang="zh-CN" altLang="en-US" dirty="0"/>
              <a:t>教程：</a:t>
            </a:r>
            <a:r>
              <a:rPr lang="en-US" altLang="zh-CN" dirty="0">
                <a:hlinkClick r:id="rId5"/>
              </a:rPr>
              <a:t>《</a:t>
            </a:r>
            <a:r>
              <a:rPr lang="zh-CN" altLang="en-US" dirty="0">
                <a:hlinkClick r:id="rId5"/>
              </a:rPr>
              <a:t>阮一峰 </a:t>
            </a:r>
            <a:r>
              <a:rPr lang="en-US" altLang="zh-CN" dirty="0">
                <a:hlinkClick r:id="rId5"/>
              </a:rPr>
              <a:t>ECMAScript 6 (ES6) </a:t>
            </a:r>
            <a:r>
              <a:rPr lang="zh-CN" altLang="en-US" dirty="0">
                <a:hlinkClick r:id="rId5"/>
              </a:rPr>
              <a:t>标准入门教程 第三版</a:t>
            </a:r>
            <a:r>
              <a:rPr lang="en-US" altLang="zh-CN" dirty="0">
                <a:hlinkClick r:id="rId5"/>
              </a:rPr>
              <a:t>》</a:t>
            </a:r>
            <a:endParaRPr lang="en-US" altLang="zh-CN" dirty="0"/>
          </a:p>
          <a:p>
            <a:r>
              <a:rPr lang="zh-CN" altLang="en-US" dirty="0"/>
              <a:t>浏览器原理：</a:t>
            </a:r>
            <a:r>
              <a:rPr lang="en-US" altLang="zh-CN" dirty="0">
                <a:hlinkClick r:id="rId6"/>
              </a:rPr>
              <a:t>Inside look at modern web browser (part 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21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E12E-033B-FE0F-20E6-7B8CCF0A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信息渠道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1F519-095E-3283-5900-9393C2AE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CC98</a:t>
            </a:r>
            <a:r>
              <a:rPr lang="zh-CN" altLang="en-US" dirty="0"/>
              <a:t>：内推、市场动向、</a:t>
            </a:r>
            <a:r>
              <a:rPr lang="en-US" altLang="zh-CN" dirty="0"/>
              <a:t>offer </a:t>
            </a:r>
            <a:r>
              <a:rPr lang="zh-CN" altLang="en-US" dirty="0"/>
              <a:t>比较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牛客：面经、市场动向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脉脉：风评、</a:t>
            </a:r>
            <a:r>
              <a:rPr lang="en-US" altLang="zh-CN" dirty="0"/>
              <a:t>offer </a:t>
            </a:r>
            <a:r>
              <a:rPr lang="zh-CN" altLang="en-US" dirty="0"/>
              <a:t>比较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飞书</a:t>
            </a:r>
            <a:r>
              <a:rPr lang="en-US" altLang="zh-CN" dirty="0"/>
              <a:t>/</a:t>
            </a:r>
            <a:r>
              <a:rPr lang="zh-CN" altLang="en-US" dirty="0"/>
              <a:t>微信：</a:t>
            </a:r>
            <a:r>
              <a:rPr lang="en-US" altLang="zh-CN" dirty="0"/>
              <a:t>All of the above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72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458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春招分享</vt:lpstr>
      <vt:lpstr>基本信息</vt:lpstr>
      <vt:lpstr>Timeline</vt:lpstr>
      <vt:lpstr>思想准备</vt:lpstr>
      <vt:lpstr>简历</vt:lpstr>
      <vt:lpstr>笔试</vt:lpstr>
      <vt:lpstr>面试</vt:lpstr>
      <vt:lpstr>一些资源</vt:lpstr>
      <vt:lpstr>信息渠道</vt:lpstr>
      <vt:lpstr>入职后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春招分享</dc:title>
  <dc:creator>俊宇 陆</dc:creator>
  <cp:lastModifiedBy>俊宇 陆</cp:lastModifiedBy>
  <cp:revision>4</cp:revision>
  <dcterms:created xsi:type="dcterms:W3CDTF">2024-02-13T07:15:19Z</dcterms:created>
  <dcterms:modified xsi:type="dcterms:W3CDTF">2024-02-14T06:57:52Z</dcterms:modified>
</cp:coreProperties>
</file>