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edrdd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陈中朴</cp:lastModifiedBy>
  <cp:revision>3</cp:revision>
  <dcterms:created xsi:type="dcterms:W3CDTF">2023-08-09T12:44:00Z</dcterms:created>
  <dcterms:modified xsi:type="dcterms:W3CDTF">2025-08-09T18:41:47Z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3B12F44843DB44C2A5378B9F8F9C8660_12</vt:lpwstr>
  </property>
</Properties>
</file>