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7" r:id="rId2"/>
    <p:sldId id="306" r:id="rId3"/>
    <p:sldId id="316" r:id="rId4"/>
    <p:sldId id="373" r:id="rId5"/>
    <p:sldId id="317" r:id="rId6"/>
    <p:sldId id="345" r:id="rId7"/>
    <p:sldId id="348" r:id="rId8"/>
    <p:sldId id="352" r:id="rId9"/>
    <p:sldId id="350" r:id="rId10"/>
    <p:sldId id="353" r:id="rId11"/>
    <p:sldId id="354" r:id="rId12"/>
    <p:sldId id="355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70" r:id="rId26"/>
    <p:sldId id="369" r:id="rId27"/>
    <p:sldId id="371" r:id="rId28"/>
    <p:sldId id="372" r:id="rId29"/>
    <p:sldId id="374" r:id="rId30"/>
    <p:sldId id="305" r:id="rId3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57"/>
            <p14:sldId id="306"/>
            <p14:sldId id="316"/>
            <p14:sldId id="373"/>
            <p14:sldId id="317"/>
            <p14:sldId id="345"/>
            <p14:sldId id="348"/>
            <p14:sldId id="352"/>
            <p14:sldId id="350"/>
            <p14:sldId id="353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0"/>
            <p14:sldId id="369"/>
            <p14:sldId id="371"/>
            <p14:sldId id="372"/>
            <p14:sldId id="37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f li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535353"/>
    <a:srgbClr val="666666"/>
    <a:srgbClr val="2EAA46"/>
    <a:srgbClr val="FF5C00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6" autoAdjust="0"/>
    <p:restoredTop sz="50060" autoAdjust="0"/>
  </p:normalViewPr>
  <p:slideViewPr>
    <p:cSldViewPr snapToObjects="1">
      <p:cViewPr varScale="1">
        <p:scale>
          <a:sx n="35" d="100"/>
          <a:sy n="35" d="100"/>
        </p:scale>
        <p:origin x="2440" y="176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1A2AB-54D8-D848-A81C-83DF332869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E49C15-6B06-A14D-9933-3619CC2EABD5}">
      <dgm:prSet phldrT="[文本]"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图书项目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6C3D246C-EC47-6247-AC04-B7FB5CFE1259}" type="parTrans" cxnId="{3CEAE018-0F9B-0C4D-A813-D6F10A090B86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D2438BE2-C02D-DC4C-9E05-7AAF008A4D5E}" type="sibTrans" cxnId="{3CEAE018-0F9B-0C4D-A813-D6F10A090B86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53A03888-78ED-304D-BACF-59CE31146BD4}">
      <dgm:prSet phldrT="[文本]"/>
      <dgm:spPr/>
      <dgm:t>
        <a:bodyPr/>
        <a:lstStyle/>
        <a:p>
          <a:r>
            <a:rPr lang="zh-CN" altLang="en-US" b="0" i="0" smtClean="0">
              <a:latin typeface="Noto Sans CJK SC Light" charset="-122"/>
              <a:ea typeface="Noto Sans CJK SC Light" charset="-122"/>
              <a:cs typeface="Noto Sans CJK SC Light" charset="-122"/>
            </a:rPr>
            <a:t>图书列表展示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0ECD341F-4EA0-6449-80F5-6EF88B8E36C6}" type="parTrans" cxnId="{BBE63A12-882B-9241-AE5F-FDC216EDFFDE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1E026B35-7E64-3E4E-9723-C0D66FDD52DF}" type="sibTrans" cxnId="{BBE63A12-882B-9241-AE5F-FDC216EDFFDE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4BBB21BB-F7F6-BB4D-A2AC-F35E88B68B17}">
      <dgm:prSet phldrT="[文本]"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图书详细信息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B0F16051-7A4F-9445-9F1C-2E5053883F1C}" type="parTrans" cxnId="{342AC640-A8F0-1446-B95E-B97636B3B703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02F9DECC-47EE-2446-93A1-6642139AAE6F}" type="sibTrans" cxnId="{342AC640-A8F0-1446-B95E-B97636B3B703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02877A5D-6680-D746-9A1A-5D4629931EED}">
      <dgm:prSet phldrT="[文本]"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搜索图书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5EE373FC-F761-9942-BBF6-B47936F064D1}" type="parTrans" cxnId="{C73EED96-D844-AE45-8CDB-9DA2D31C939A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77EB475A-B0D7-084B-B657-547C1B9007C5}" type="sibTrans" cxnId="{C73EED96-D844-AE45-8CDB-9DA2D31C939A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B202A12C-3217-D54A-875F-1EF161EFABBB}">
      <dgm:prSet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评论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70CCC2AC-8E79-E043-9190-32EBD2389D63}" type="parTrans" cxnId="{539E7EED-A72B-6A40-A5B2-FFEE995D7F19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8748C10C-D04F-9844-811E-31A4ACFA1270}" type="sibTrans" cxnId="{539E7EED-A72B-6A40-A5B2-FFEE995D7F19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6B1E68A2-84E0-0347-85E1-AD1258F04894}">
      <dgm:prSet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收藏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51125B7C-5B4D-BD42-A9AC-EE3886B65881}" type="parTrans" cxnId="{EE88EF32-2049-9841-B532-F6F7DCDC2298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ACCC4C99-B636-B64F-BE83-A37E864EDCF4}" type="sibTrans" cxnId="{EE88EF32-2049-9841-B532-F6F7DCDC2298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C7463BC6-48FC-B840-8888-7C7D88A3E7E9}">
      <dgm:prSet/>
      <dgm:spPr/>
      <dgm:t>
        <a:bodyPr/>
        <a:lstStyle/>
        <a:p>
          <a:r>
            <a:rPr lang="en-US" altLang="zh-CN" b="0" i="0" dirty="0" err="1" smtClean="0">
              <a:latin typeface="Noto Sans CJK SC Light" charset="-122"/>
              <a:ea typeface="Noto Sans CJK SC Light" charset="-122"/>
              <a:cs typeface="Noto Sans CJK SC Light" charset="-122"/>
            </a:rPr>
            <a:t>OAuth</a:t>
          </a:r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验证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DC2CE5CA-627E-5844-A742-D69972B1DD1C}" type="parTrans" cxnId="{C8117D75-95FF-0E48-9489-E12B5D64A8C1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8DA37B0A-8F6E-2E4A-9A49-0AB4C8968D0B}" type="sibTrans" cxnId="{C8117D75-95FF-0E48-9489-E12B5D64A8C1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571A09D7-824A-3041-A3A5-440569FA25F0}">
      <dgm:prSet phldrT="[文本]"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登录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9E030E86-D641-5E45-8C9F-7582D76699C2}" type="parTrans" cxnId="{01AEC7B3-F3A4-844F-89EB-2C4C043C2F6F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A4A7359C-5F41-5A4F-AF8A-A1837EFDA38B}" type="sibTrans" cxnId="{01AEC7B3-F3A4-844F-89EB-2C4C043C2F6F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BCBF42E4-ECD1-664B-9A4E-9A4DE6627F1B}">
      <dgm:prSet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评论列表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15275511-7FFA-F94A-A3DC-08A162C10B7C}" type="parTrans" cxnId="{E079F691-2DE8-9D4A-8D63-31A7D365BE1F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9EB7BCB3-9B26-AA42-AD4B-118DF5EFCA7D}" type="sibTrans" cxnId="{E079F691-2DE8-9D4A-8D63-31A7D365BE1F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168957DF-1BA2-254F-8881-C9715E543EA8}">
      <dgm:prSet/>
      <dgm:spPr/>
      <dgm:t>
        <a:bodyPr/>
        <a:lstStyle/>
        <a:p>
          <a:r>
            <a:rPr lang="zh-CN" altLang="en-US" b="0" i="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添加评论</a:t>
          </a:r>
          <a:endParaRPr lang="zh-CN" altLang="en-US" b="0" i="0" dirty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32865EF5-DE54-B942-A181-525807D646A4}" type="parTrans" cxnId="{FA303ED1-14A2-BB4F-AB0A-D8F233DD5BA0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27135A31-DBA1-6A40-8BBD-59CF1C2E0963}" type="sibTrans" cxnId="{FA303ED1-14A2-BB4F-AB0A-D8F233DD5BA0}">
      <dgm:prSet/>
      <dgm:spPr/>
      <dgm:t>
        <a:bodyPr/>
        <a:lstStyle/>
        <a:p>
          <a:endParaRPr lang="zh-CN" altLang="en-US" b="0" i="0">
            <a:latin typeface="Noto Sans CJK SC Light" charset="-122"/>
            <a:ea typeface="Noto Sans CJK SC Light" charset="-122"/>
            <a:cs typeface="Noto Sans CJK SC Light" charset="-122"/>
          </a:endParaRPr>
        </a:p>
      </dgm:t>
    </dgm:pt>
    <dgm:pt modelId="{14679F6F-A79C-0C4B-9951-7B7C60434DB7}" type="pres">
      <dgm:prSet presAssocID="{C751A2AB-54D8-D848-A81C-83DF332869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23F31-F6BE-E643-805A-95E239800FA1}" type="pres">
      <dgm:prSet presAssocID="{37E49C15-6B06-A14D-9933-3619CC2EABD5}" presName="root1" presStyleCnt="0"/>
      <dgm:spPr/>
    </dgm:pt>
    <dgm:pt modelId="{D4775EF8-1A54-8D41-8D19-4823BC1FE713}" type="pres">
      <dgm:prSet presAssocID="{37E49C15-6B06-A14D-9933-3619CC2EABD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B47644-04C7-3B43-8044-6AA955831AD2}" type="pres">
      <dgm:prSet presAssocID="{37E49C15-6B06-A14D-9933-3619CC2EABD5}" presName="level2hierChild" presStyleCnt="0"/>
      <dgm:spPr/>
    </dgm:pt>
    <dgm:pt modelId="{E9E7D1F0-C095-BB4C-8E32-46B5B98A5DA2}" type="pres">
      <dgm:prSet presAssocID="{0ECD341F-4EA0-6449-80F5-6EF88B8E36C6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C51F5B47-D586-5645-BCC7-7E6967B0DD11}" type="pres">
      <dgm:prSet presAssocID="{0ECD341F-4EA0-6449-80F5-6EF88B8E36C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9E8B060-60E5-194A-A6CA-F8E3E23F1DFD}" type="pres">
      <dgm:prSet presAssocID="{53A03888-78ED-304D-BACF-59CE31146BD4}" presName="root2" presStyleCnt="0"/>
      <dgm:spPr/>
    </dgm:pt>
    <dgm:pt modelId="{B14D0063-A322-8E4E-83AE-9ED69C49027C}" type="pres">
      <dgm:prSet presAssocID="{53A03888-78ED-304D-BACF-59CE31146BD4}" presName="LevelTwoTextNode" presStyleLbl="node2" presStyleIdx="0" presStyleCnt="4" custScaleX="124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DABEF3-6BCC-9C47-822C-C41092DEB03F}" type="pres">
      <dgm:prSet presAssocID="{53A03888-78ED-304D-BACF-59CE31146BD4}" presName="level3hierChild" presStyleCnt="0"/>
      <dgm:spPr/>
    </dgm:pt>
    <dgm:pt modelId="{6CC7DAFC-FE6B-C44F-9EDE-10407BB4546C}" type="pres">
      <dgm:prSet presAssocID="{B0F16051-7A4F-9445-9F1C-2E5053883F1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0E0D3FD1-4794-EC4A-97DF-D571A5AC4C45}" type="pres">
      <dgm:prSet presAssocID="{B0F16051-7A4F-9445-9F1C-2E5053883F1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8F04B9F-5AE1-F646-88E1-C8D8BC5A7AF0}" type="pres">
      <dgm:prSet presAssocID="{4BBB21BB-F7F6-BB4D-A2AC-F35E88B68B17}" presName="root2" presStyleCnt="0"/>
      <dgm:spPr/>
    </dgm:pt>
    <dgm:pt modelId="{6F1DCE83-35D9-FD4E-8697-A214D3420531}" type="pres">
      <dgm:prSet presAssocID="{4BBB21BB-F7F6-BB4D-A2AC-F35E88B68B17}" presName="LevelTwoTextNode" presStyleLbl="node2" presStyleIdx="1" presStyleCnt="4" custScaleX="1263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99845E-8161-E242-89BF-0869DBD53E31}" type="pres">
      <dgm:prSet presAssocID="{4BBB21BB-F7F6-BB4D-A2AC-F35E88B68B17}" presName="level3hierChild" presStyleCnt="0"/>
      <dgm:spPr/>
    </dgm:pt>
    <dgm:pt modelId="{2520B037-AF40-A845-85D4-9397FD714C20}" type="pres">
      <dgm:prSet presAssocID="{70CCC2AC-8E79-E043-9190-32EBD2389D63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7877C5BD-C461-974E-ACC3-12CAF921529F}" type="pres">
      <dgm:prSet presAssocID="{70CCC2AC-8E79-E043-9190-32EBD2389D63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128814E5-BB97-424C-A6ED-088FC839A4CD}" type="pres">
      <dgm:prSet presAssocID="{B202A12C-3217-D54A-875F-1EF161EFABBB}" presName="root2" presStyleCnt="0"/>
      <dgm:spPr/>
    </dgm:pt>
    <dgm:pt modelId="{250C2FBE-62FC-4246-BF2C-AC0425B90F1E}" type="pres">
      <dgm:prSet presAssocID="{B202A12C-3217-D54A-875F-1EF161EFABB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CF1C3F-12C2-764D-83CF-AAD5B2BA33FE}" type="pres">
      <dgm:prSet presAssocID="{B202A12C-3217-D54A-875F-1EF161EFABBB}" presName="level3hierChild" presStyleCnt="0"/>
      <dgm:spPr/>
    </dgm:pt>
    <dgm:pt modelId="{9B3CBC81-3D4F-644D-AB7D-6A429FF5CE31}" type="pres">
      <dgm:prSet presAssocID="{15275511-7FFA-F94A-A3DC-08A162C10B7C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D3298525-F979-9A46-8B26-C89C56315270}" type="pres">
      <dgm:prSet presAssocID="{15275511-7FFA-F94A-A3DC-08A162C10B7C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CA34B8DD-8301-E645-8CC0-2F6897E8CAE6}" type="pres">
      <dgm:prSet presAssocID="{BCBF42E4-ECD1-664B-9A4E-9A4DE6627F1B}" presName="root2" presStyleCnt="0"/>
      <dgm:spPr/>
    </dgm:pt>
    <dgm:pt modelId="{9841B398-9D74-504D-BA18-C3DDAB647B57}" type="pres">
      <dgm:prSet presAssocID="{BCBF42E4-ECD1-664B-9A4E-9A4DE6627F1B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C2D9A0-E0D5-434B-9A16-F7639EBBCC79}" type="pres">
      <dgm:prSet presAssocID="{BCBF42E4-ECD1-664B-9A4E-9A4DE6627F1B}" presName="level3hierChild" presStyleCnt="0"/>
      <dgm:spPr/>
    </dgm:pt>
    <dgm:pt modelId="{1FF2FC14-4754-0D4E-9CA6-9BF718F2AD30}" type="pres">
      <dgm:prSet presAssocID="{32865EF5-DE54-B942-A181-525807D646A4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A80DEC2E-B5BF-704D-B2C8-1D6D0CF18F98}" type="pres">
      <dgm:prSet presAssocID="{32865EF5-DE54-B942-A181-525807D646A4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58CF239E-656E-534F-80C5-834049F942EB}" type="pres">
      <dgm:prSet presAssocID="{168957DF-1BA2-254F-8881-C9715E543EA8}" presName="root2" presStyleCnt="0"/>
      <dgm:spPr/>
    </dgm:pt>
    <dgm:pt modelId="{676FB2A9-C5D9-AE40-9963-5E99CBA262E3}" type="pres">
      <dgm:prSet presAssocID="{168957DF-1BA2-254F-8881-C9715E543EA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18988-8226-A84B-8AFB-5C1E6C609740}" type="pres">
      <dgm:prSet presAssocID="{168957DF-1BA2-254F-8881-C9715E543EA8}" presName="level3hierChild" presStyleCnt="0"/>
      <dgm:spPr/>
    </dgm:pt>
    <dgm:pt modelId="{3D3B6D87-D952-2A4F-8F66-6BCDD94DE925}" type="pres">
      <dgm:prSet presAssocID="{51125B7C-5B4D-BD42-A9AC-EE3886B65881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034C4046-65D3-214A-80FD-F4ED89EEBE55}" type="pres">
      <dgm:prSet presAssocID="{51125B7C-5B4D-BD42-A9AC-EE3886B65881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1A7DE639-90EE-524F-921C-B166FDAF547F}" type="pres">
      <dgm:prSet presAssocID="{6B1E68A2-84E0-0347-85E1-AD1258F04894}" presName="root2" presStyleCnt="0"/>
      <dgm:spPr/>
    </dgm:pt>
    <dgm:pt modelId="{5F54ABE1-FDC5-B442-8929-4C512FF89F56}" type="pres">
      <dgm:prSet presAssocID="{6B1E68A2-84E0-0347-85E1-AD1258F0489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0DE653-D3CC-4548-B484-DA21A70079DE}" type="pres">
      <dgm:prSet presAssocID="{6B1E68A2-84E0-0347-85E1-AD1258F04894}" presName="level3hierChild" presStyleCnt="0"/>
      <dgm:spPr/>
    </dgm:pt>
    <dgm:pt modelId="{EE6049A7-7339-2748-A0AE-2CC1B692440E}" type="pres">
      <dgm:prSet presAssocID="{5EE373FC-F761-9942-BBF6-B47936F064D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E19CE27-71F5-6E4D-AA73-19BEB1D1401A}" type="pres">
      <dgm:prSet presAssocID="{5EE373FC-F761-9942-BBF6-B47936F064D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38FF9ACA-53C9-0A40-9828-B322B839B8AE}" type="pres">
      <dgm:prSet presAssocID="{02877A5D-6680-D746-9A1A-5D4629931EED}" presName="root2" presStyleCnt="0"/>
      <dgm:spPr/>
    </dgm:pt>
    <dgm:pt modelId="{A28C3E25-22A1-DA4E-A866-C75033EAC0D1}" type="pres">
      <dgm:prSet presAssocID="{02877A5D-6680-D746-9A1A-5D4629931EED}" presName="LevelTwoTextNode" presStyleLbl="node2" presStyleIdx="2" presStyleCnt="4" custScaleX="1197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F52171-FBB8-7F44-B110-DC44BDA6E8F1}" type="pres">
      <dgm:prSet presAssocID="{02877A5D-6680-D746-9A1A-5D4629931EED}" presName="level3hierChild" presStyleCnt="0"/>
      <dgm:spPr/>
    </dgm:pt>
    <dgm:pt modelId="{809D1B89-C79B-F64F-9ED2-BA267EF83E18}" type="pres">
      <dgm:prSet presAssocID="{9E030E86-D641-5E45-8C9F-7582D76699C2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02D342C-5753-B94A-AC7E-B1E35B66EF49}" type="pres">
      <dgm:prSet presAssocID="{9E030E86-D641-5E45-8C9F-7582D76699C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42E5541-A664-F14C-B952-343EC92EB100}" type="pres">
      <dgm:prSet presAssocID="{571A09D7-824A-3041-A3A5-440569FA25F0}" presName="root2" presStyleCnt="0"/>
      <dgm:spPr/>
    </dgm:pt>
    <dgm:pt modelId="{F9F63AC9-B4D6-AF46-AF1C-C8EBE38430A8}" type="pres">
      <dgm:prSet presAssocID="{571A09D7-824A-3041-A3A5-440569FA25F0}" presName="LevelTwoTextNode" presStyleLbl="node2" presStyleIdx="3" presStyleCnt="4" custScaleX="1197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8EA112-6AA9-1349-A3B6-913335540F60}" type="pres">
      <dgm:prSet presAssocID="{571A09D7-824A-3041-A3A5-440569FA25F0}" presName="level3hierChild" presStyleCnt="0"/>
      <dgm:spPr/>
    </dgm:pt>
    <dgm:pt modelId="{32818A38-EC5D-1F4B-BB91-1E2D2A62EC7D}" type="pres">
      <dgm:prSet presAssocID="{DC2CE5CA-627E-5844-A742-D69972B1DD1C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F2ED3AC0-A449-394F-8AA3-CC6B5F6DBF68}" type="pres">
      <dgm:prSet presAssocID="{DC2CE5CA-627E-5844-A742-D69972B1DD1C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E59D4EB-080A-E742-A1F0-8D5B8E51CD56}" type="pres">
      <dgm:prSet presAssocID="{C7463BC6-48FC-B840-8888-7C7D88A3E7E9}" presName="root2" presStyleCnt="0"/>
      <dgm:spPr/>
    </dgm:pt>
    <dgm:pt modelId="{C3DEB0E3-D415-D444-BB87-C4DFBA8D86AE}" type="pres">
      <dgm:prSet presAssocID="{C7463BC6-48FC-B840-8888-7C7D88A3E7E9}" presName="LevelTwoTextNode" presStyleLbl="node3" presStyleIdx="2" presStyleCnt="3" custScaleX="1044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B42F08-573C-9347-A35B-43855AB5CD68}" type="pres">
      <dgm:prSet presAssocID="{C7463BC6-48FC-B840-8888-7C7D88A3E7E9}" presName="level3hierChild" presStyleCnt="0"/>
      <dgm:spPr/>
    </dgm:pt>
  </dgm:ptLst>
  <dgm:cxnLst>
    <dgm:cxn modelId="{487CD325-C00F-2540-9213-16AC711DEEFB}" type="presOf" srcId="{B0F16051-7A4F-9445-9F1C-2E5053883F1C}" destId="{6CC7DAFC-FE6B-C44F-9EDE-10407BB4546C}" srcOrd="0" destOrd="0" presId="urn:microsoft.com/office/officeart/2005/8/layout/hierarchy2"/>
    <dgm:cxn modelId="{7D9E21CF-B03C-FB48-AD0D-3BEE04070E47}" type="presOf" srcId="{15275511-7FFA-F94A-A3DC-08A162C10B7C}" destId="{9B3CBC81-3D4F-644D-AB7D-6A429FF5CE31}" srcOrd="0" destOrd="0" presId="urn:microsoft.com/office/officeart/2005/8/layout/hierarchy2"/>
    <dgm:cxn modelId="{342AC640-A8F0-1446-B95E-B97636B3B703}" srcId="{37E49C15-6B06-A14D-9933-3619CC2EABD5}" destId="{4BBB21BB-F7F6-BB4D-A2AC-F35E88B68B17}" srcOrd="1" destOrd="0" parTransId="{B0F16051-7A4F-9445-9F1C-2E5053883F1C}" sibTransId="{02F9DECC-47EE-2446-93A1-6642139AAE6F}"/>
    <dgm:cxn modelId="{F3AE123C-8E91-D641-96F8-E049B6550936}" type="presOf" srcId="{15275511-7FFA-F94A-A3DC-08A162C10B7C}" destId="{D3298525-F979-9A46-8B26-C89C56315270}" srcOrd="1" destOrd="0" presId="urn:microsoft.com/office/officeart/2005/8/layout/hierarchy2"/>
    <dgm:cxn modelId="{C0B576D0-F6AC-A84A-87DB-3C15BE35DF40}" type="presOf" srcId="{C751A2AB-54D8-D848-A81C-83DF332869AE}" destId="{14679F6F-A79C-0C4B-9951-7B7C60434DB7}" srcOrd="0" destOrd="0" presId="urn:microsoft.com/office/officeart/2005/8/layout/hierarchy2"/>
    <dgm:cxn modelId="{6E6CAEEB-A668-9B43-929C-FF4F099CEB73}" type="presOf" srcId="{B0F16051-7A4F-9445-9F1C-2E5053883F1C}" destId="{0E0D3FD1-4794-EC4A-97DF-D571A5AC4C45}" srcOrd="1" destOrd="0" presId="urn:microsoft.com/office/officeart/2005/8/layout/hierarchy2"/>
    <dgm:cxn modelId="{EE88EF32-2049-9841-B532-F6F7DCDC2298}" srcId="{4BBB21BB-F7F6-BB4D-A2AC-F35E88B68B17}" destId="{6B1E68A2-84E0-0347-85E1-AD1258F04894}" srcOrd="1" destOrd="0" parTransId="{51125B7C-5B4D-BD42-A9AC-EE3886B65881}" sibTransId="{ACCC4C99-B636-B64F-BE83-A37E864EDCF4}"/>
    <dgm:cxn modelId="{38F3EFFF-6F06-0545-B951-D8BB769D127E}" type="presOf" srcId="{168957DF-1BA2-254F-8881-C9715E543EA8}" destId="{676FB2A9-C5D9-AE40-9963-5E99CBA262E3}" srcOrd="0" destOrd="0" presId="urn:microsoft.com/office/officeart/2005/8/layout/hierarchy2"/>
    <dgm:cxn modelId="{82F8310B-5934-CE42-91ED-F35A261D1F7A}" type="presOf" srcId="{5EE373FC-F761-9942-BBF6-B47936F064D1}" destId="{EE6049A7-7339-2748-A0AE-2CC1B692440E}" srcOrd="0" destOrd="0" presId="urn:microsoft.com/office/officeart/2005/8/layout/hierarchy2"/>
    <dgm:cxn modelId="{4681B98B-F4ED-1349-9CBB-79BD49423CCC}" type="presOf" srcId="{5EE373FC-F761-9942-BBF6-B47936F064D1}" destId="{5E19CE27-71F5-6E4D-AA73-19BEB1D1401A}" srcOrd="1" destOrd="0" presId="urn:microsoft.com/office/officeart/2005/8/layout/hierarchy2"/>
    <dgm:cxn modelId="{C73EED96-D844-AE45-8CDB-9DA2D31C939A}" srcId="{37E49C15-6B06-A14D-9933-3619CC2EABD5}" destId="{02877A5D-6680-D746-9A1A-5D4629931EED}" srcOrd="2" destOrd="0" parTransId="{5EE373FC-F761-9942-BBF6-B47936F064D1}" sibTransId="{77EB475A-B0D7-084B-B657-547C1B9007C5}"/>
    <dgm:cxn modelId="{93BDAA93-6707-C34A-B460-31DE4F82B0BE}" type="presOf" srcId="{9E030E86-D641-5E45-8C9F-7582D76699C2}" destId="{809D1B89-C79B-F64F-9ED2-BA267EF83E18}" srcOrd="0" destOrd="0" presId="urn:microsoft.com/office/officeart/2005/8/layout/hierarchy2"/>
    <dgm:cxn modelId="{DAA3C946-FD08-BE49-A5EC-17E468D7B4D1}" type="presOf" srcId="{4BBB21BB-F7F6-BB4D-A2AC-F35E88B68B17}" destId="{6F1DCE83-35D9-FD4E-8697-A214D3420531}" srcOrd="0" destOrd="0" presId="urn:microsoft.com/office/officeart/2005/8/layout/hierarchy2"/>
    <dgm:cxn modelId="{787126F0-6893-BD49-82BB-9C3C509F6A5C}" type="presOf" srcId="{51125B7C-5B4D-BD42-A9AC-EE3886B65881}" destId="{3D3B6D87-D952-2A4F-8F66-6BCDD94DE925}" srcOrd="0" destOrd="0" presId="urn:microsoft.com/office/officeart/2005/8/layout/hierarchy2"/>
    <dgm:cxn modelId="{FA303ED1-14A2-BB4F-AB0A-D8F233DD5BA0}" srcId="{B202A12C-3217-D54A-875F-1EF161EFABBB}" destId="{168957DF-1BA2-254F-8881-C9715E543EA8}" srcOrd="1" destOrd="0" parTransId="{32865EF5-DE54-B942-A181-525807D646A4}" sibTransId="{27135A31-DBA1-6A40-8BBD-59CF1C2E0963}"/>
    <dgm:cxn modelId="{F139D357-149A-864F-97E4-974712D24BBC}" type="presOf" srcId="{53A03888-78ED-304D-BACF-59CE31146BD4}" destId="{B14D0063-A322-8E4E-83AE-9ED69C49027C}" srcOrd="0" destOrd="0" presId="urn:microsoft.com/office/officeart/2005/8/layout/hierarchy2"/>
    <dgm:cxn modelId="{C342BF83-3B7B-9E44-A907-589AB2C3F2FD}" type="presOf" srcId="{DC2CE5CA-627E-5844-A742-D69972B1DD1C}" destId="{32818A38-EC5D-1F4B-BB91-1E2D2A62EC7D}" srcOrd="0" destOrd="0" presId="urn:microsoft.com/office/officeart/2005/8/layout/hierarchy2"/>
    <dgm:cxn modelId="{E804A3E8-9C95-B64D-A0C2-47472C5D7C4C}" type="presOf" srcId="{DC2CE5CA-627E-5844-A742-D69972B1DD1C}" destId="{F2ED3AC0-A449-394F-8AA3-CC6B5F6DBF68}" srcOrd="1" destOrd="0" presId="urn:microsoft.com/office/officeart/2005/8/layout/hierarchy2"/>
    <dgm:cxn modelId="{BFB3706E-847F-BE47-AC49-B0D257E6F123}" type="presOf" srcId="{32865EF5-DE54-B942-A181-525807D646A4}" destId="{A80DEC2E-B5BF-704D-B2C8-1D6D0CF18F98}" srcOrd="1" destOrd="0" presId="urn:microsoft.com/office/officeart/2005/8/layout/hierarchy2"/>
    <dgm:cxn modelId="{3CEAE018-0F9B-0C4D-A813-D6F10A090B86}" srcId="{C751A2AB-54D8-D848-A81C-83DF332869AE}" destId="{37E49C15-6B06-A14D-9933-3619CC2EABD5}" srcOrd="0" destOrd="0" parTransId="{6C3D246C-EC47-6247-AC04-B7FB5CFE1259}" sibTransId="{D2438BE2-C02D-DC4C-9E05-7AAF008A4D5E}"/>
    <dgm:cxn modelId="{63038803-DA36-5F4C-84C0-22FD8FF129B7}" type="presOf" srcId="{C7463BC6-48FC-B840-8888-7C7D88A3E7E9}" destId="{C3DEB0E3-D415-D444-BB87-C4DFBA8D86AE}" srcOrd="0" destOrd="0" presId="urn:microsoft.com/office/officeart/2005/8/layout/hierarchy2"/>
    <dgm:cxn modelId="{539E7EED-A72B-6A40-A5B2-FFEE995D7F19}" srcId="{4BBB21BB-F7F6-BB4D-A2AC-F35E88B68B17}" destId="{B202A12C-3217-D54A-875F-1EF161EFABBB}" srcOrd="0" destOrd="0" parTransId="{70CCC2AC-8E79-E043-9190-32EBD2389D63}" sibTransId="{8748C10C-D04F-9844-811E-31A4ACFA1270}"/>
    <dgm:cxn modelId="{BBE63A12-882B-9241-AE5F-FDC216EDFFDE}" srcId="{37E49C15-6B06-A14D-9933-3619CC2EABD5}" destId="{53A03888-78ED-304D-BACF-59CE31146BD4}" srcOrd="0" destOrd="0" parTransId="{0ECD341F-4EA0-6449-80F5-6EF88B8E36C6}" sibTransId="{1E026B35-7E64-3E4E-9723-C0D66FDD52DF}"/>
    <dgm:cxn modelId="{C8117D75-95FF-0E48-9489-E12B5D64A8C1}" srcId="{571A09D7-824A-3041-A3A5-440569FA25F0}" destId="{C7463BC6-48FC-B840-8888-7C7D88A3E7E9}" srcOrd="0" destOrd="0" parTransId="{DC2CE5CA-627E-5844-A742-D69972B1DD1C}" sibTransId="{8DA37B0A-8F6E-2E4A-9A49-0AB4C8968D0B}"/>
    <dgm:cxn modelId="{95D246C9-1985-694B-8444-85B3297DA25F}" type="presOf" srcId="{37E49C15-6B06-A14D-9933-3619CC2EABD5}" destId="{D4775EF8-1A54-8D41-8D19-4823BC1FE713}" srcOrd="0" destOrd="0" presId="urn:microsoft.com/office/officeart/2005/8/layout/hierarchy2"/>
    <dgm:cxn modelId="{CE5031CB-F091-9B48-9B35-AFF6D3AE7D97}" type="presOf" srcId="{0ECD341F-4EA0-6449-80F5-6EF88B8E36C6}" destId="{E9E7D1F0-C095-BB4C-8E32-46B5B98A5DA2}" srcOrd="0" destOrd="0" presId="urn:microsoft.com/office/officeart/2005/8/layout/hierarchy2"/>
    <dgm:cxn modelId="{0BB216DD-BC12-4D45-BE2C-0E885AFF22C5}" type="presOf" srcId="{9E030E86-D641-5E45-8C9F-7582D76699C2}" destId="{302D342C-5753-B94A-AC7E-B1E35B66EF49}" srcOrd="1" destOrd="0" presId="urn:microsoft.com/office/officeart/2005/8/layout/hierarchy2"/>
    <dgm:cxn modelId="{54A4BD8C-4509-F449-81BE-80ECB90A1834}" type="presOf" srcId="{B202A12C-3217-D54A-875F-1EF161EFABBB}" destId="{250C2FBE-62FC-4246-BF2C-AC0425B90F1E}" srcOrd="0" destOrd="0" presId="urn:microsoft.com/office/officeart/2005/8/layout/hierarchy2"/>
    <dgm:cxn modelId="{01AEC7B3-F3A4-844F-89EB-2C4C043C2F6F}" srcId="{37E49C15-6B06-A14D-9933-3619CC2EABD5}" destId="{571A09D7-824A-3041-A3A5-440569FA25F0}" srcOrd="3" destOrd="0" parTransId="{9E030E86-D641-5E45-8C9F-7582D76699C2}" sibTransId="{A4A7359C-5F41-5A4F-AF8A-A1837EFDA38B}"/>
    <dgm:cxn modelId="{4B18B4AD-55DB-B741-8EA5-5910758BEC92}" type="presOf" srcId="{6B1E68A2-84E0-0347-85E1-AD1258F04894}" destId="{5F54ABE1-FDC5-B442-8929-4C512FF89F56}" srcOrd="0" destOrd="0" presId="urn:microsoft.com/office/officeart/2005/8/layout/hierarchy2"/>
    <dgm:cxn modelId="{5E9E2EF6-F725-C545-821B-DF4DE260BF88}" type="presOf" srcId="{51125B7C-5B4D-BD42-A9AC-EE3886B65881}" destId="{034C4046-65D3-214A-80FD-F4ED89EEBE55}" srcOrd="1" destOrd="0" presId="urn:microsoft.com/office/officeart/2005/8/layout/hierarchy2"/>
    <dgm:cxn modelId="{E079F691-2DE8-9D4A-8D63-31A7D365BE1F}" srcId="{B202A12C-3217-D54A-875F-1EF161EFABBB}" destId="{BCBF42E4-ECD1-664B-9A4E-9A4DE6627F1B}" srcOrd="0" destOrd="0" parTransId="{15275511-7FFA-F94A-A3DC-08A162C10B7C}" sibTransId="{9EB7BCB3-9B26-AA42-AD4B-118DF5EFCA7D}"/>
    <dgm:cxn modelId="{FD0C0143-4C06-824F-8DF4-2B0028600984}" type="presOf" srcId="{02877A5D-6680-D746-9A1A-5D4629931EED}" destId="{A28C3E25-22A1-DA4E-A866-C75033EAC0D1}" srcOrd="0" destOrd="0" presId="urn:microsoft.com/office/officeart/2005/8/layout/hierarchy2"/>
    <dgm:cxn modelId="{884854D7-6085-734E-A1CD-E882811B49D2}" type="presOf" srcId="{70CCC2AC-8E79-E043-9190-32EBD2389D63}" destId="{2520B037-AF40-A845-85D4-9397FD714C20}" srcOrd="0" destOrd="0" presId="urn:microsoft.com/office/officeart/2005/8/layout/hierarchy2"/>
    <dgm:cxn modelId="{F0FA5A99-CAC1-1742-B1B2-BB7E5C81D0FB}" type="presOf" srcId="{32865EF5-DE54-B942-A181-525807D646A4}" destId="{1FF2FC14-4754-0D4E-9CA6-9BF718F2AD30}" srcOrd="0" destOrd="0" presId="urn:microsoft.com/office/officeart/2005/8/layout/hierarchy2"/>
    <dgm:cxn modelId="{22D1DF5D-2555-C847-890C-62FAC8B795DC}" type="presOf" srcId="{BCBF42E4-ECD1-664B-9A4E-9A4DE6627F1B}" destId="{9841B398-9D74-504D-BA18-C3DDAB647B57}" srcOrd="0" destOrd="0" presId="urn:microsoft.com/office/officeart/2005/8/layout/hierarchy2"/>
    <dgm:cxn modelId="{B2B49A5B-7D09-9646-A81C-84F2787833D3}" type="presOf" srcId="{70CCC2AC-8E79-E043-9190-32EBD2389D63}" destId="{7877C5BD-C461-974E-ACC3-12CAF921529F}" srcOrd="1" destOrd="0" presId="urn:microsoft.com/office/officeart/2005/8/layout/hierarchy2"/>
    <dgm:cxn modelId="{0B83E34A-75AC-F745-B0C0-75F58B1B5944}" type="presOf" srcId="{571A09D7-824A-3041-A3A5-440569FA25F0}" destId="{F9F63AC9-B4D6-AF46-AF1C-C8EBE38430A8}" srcOrd="0" destOrd="0" presId="urn:microsoft.com/office/officeart/2005/8/layout/hierarchy2"/>
    <dgm:cxn modelId="{FE9A398E-D6DF-BE47-A29B-430005C2B08E}" type="presOf" srcId="{0ECD341F-4EA0-6449-80F5-6EF88B8E36C6}" destId="{C51F5B47-D586-5645-BCC7-7E6967B0DD11}" srcOrd="1" destOrd="0" presId="urn:microsoft.com/office/officeart/2005/8/layout/hierarchy2"/>
    <dgm:cxn modelId="{48FDC802-DCC6-9F40-B60C-02947F93A348}" type="presParOf" srcId="{14679F6F-A79C-0C4B-9951-7B7C60434DB7}" destId="{03523F31-F6BE-E643-805A-95E239800FA1}" srcOrd="0" destOrd="0" presId="urn:microsoft.com/office/officeart/2005/8/layout/hierarchy2"/>
    <dgm:cxn modelId="{DA7A3371-018B-F44B-A06F-8D956C773297}" type="presParOf" srcId="{03523F31-F6BE-E643-805A-95E239800FA1}" destId="{D4775EF8-1A54-8D41-8D19-4823BC1FE713}" srcOrd="0" destOrd="0" presId="urn:microsoft.com/office/officeart/2005/8/layout/hierarchy2"/>
    <dgm:cxn modelId="{83404348-EF63-B942-B2D3-688510314EA1}" type="presParOf" srcId="{03523F31-F6BE-E643-805A-95E239800FA1}" destId="{7DB47644-04C7-3B43-8044-6AA955831AD2}" srcOrd="1" destOrd="0" presId="urn:microsoft.com/office/officeart/2005/8/layout/hierarchy2"/>
    <dgm:cxn modelId="{7FD22B76-636C-5142-9596-7F44A4CE9B6B}" type="presParOf" srcId="{7DB47644-04C7-3B43-8044-6AA955831AD2}" destId="{E9E7D1F0-C095-BB4C-8E32-46B5B98A5DA2}" srcOrd="0" destOrd="0" presId="urn:microsoft.com/office/officeart/2005/8/layout/hierarchy2"/>
    <dgm:cxn modelId="{2F4C2508-3308-0546-9598-7EEDFB636F44}" type="presParOf" srcId="{E9E7D1F0-C095-BB4C-8E32-46B5B98A5DA2}" destId="{C51F5B47-D586-5645-BCC7-7E6967B0DD11}" srcOrd="0" destOrd="0" presId="urn:microsoft.com/office/officeart/2005/8/layout/hierarchy2"/>
    <dgm:cxn modelId="{98CA8FEB-5C61-2F4B-8DE1-D2E6B45DEF34}" type="presParOf" srcId="{7DB47644-04C7-3B43-8044-6AA955831AD2}" destId="{79E8B060-60E5-194A-A6CA-F8E3E23F1DFD}" srcOrd="1" destOrd="0" presId="urn:microsoft.com/office/officeart/2005/8/layout/hierarchy2"/>
    <dgm:cxn modelId="{CA509FE6-7FD7-3C41-9D96-FBEA0265B925}" type="presParOf" srcId="{79E8B060-60E5-194A-A6CA-F8E3E23F1DFD}" destId="{B14D0063-A322-8E4E-83AE-9ED69C49027C}" srcOrd="0" destOrd="0" presId="urn:microsoft.com/office/officeart/2005/8/layout/hierarchy2"/>
    <dgm:cxn modelId="{CE7315BA-7E33-D846-9A14-2EEFCBB4C627}" type="presParOf" srcId="{79E8B060-60E5-194A-A6CA-F8E3E23F1DFD}" destId="{2EDABEF3-6BCC-9C47-822C-C41092DEB03F}" srcOrd="1" destOrd="0" presId="urn:microsoft.com/office/officeart/2005/8/layout/hierarchy2"/>
    <dgm:cxn modelId="{01BBC9C0-5ECA-ED4D-80DB-9BBFAB55CD5F}" type="presParOf" srcId="{7DB47644-04C7-3B43-8044-6AA955831AD2}" destId="{6CC7DAFC-FE6B-C44F-9EDE-10407BB4546C}" srcOrd="2" destOrd="0" presId="urn:microsoft.com/office/officeart/2005/8/layout/hierarchy2"/>
    <dgm:cxn modelId="{1ED641E1-D670-3143-B634-E8B53BBC28B3}" type="presParOf" srcId="{6CC7DAFC-FE6B-C44F-9EDE-10407BB4546C}" destId="{0E0D3FD1-4794-EC4A-97DF-D571A5AC4C45}" srcOrd="0" destOrd="0" presId="urn:microsoft.com/office/officeart/2005/8/layout/hierarchy2"/>
    <dgm:cxn modelId="{D188DF89-FAC2-CD42-B637-67C5DD72EC5C}" type="presParOf" srcId="{7DB47644-04C7-3B43-8044-6AA955831AD2}" destId="{F8F04B9F-5AE1-F646-88E1-C8D8BC5A7AF0}" srcOrd="3" destOrd="0" presId="urn:microsoft.com/office/officeart/2005/8/layout/hierarchy2"/>
    <dgm:cxn modelId="{2D3986A8-0C7F-8C42-A96C-9A0EAAB6EB74}" type="presParOf" srcId="{F8F04B9F-5AE1-F646-88E1-C8D8BC5A7AF0}" destId="{6F1DCE83-35D9-FD4E-8697-A214D3420531}" srcOrd="0" destOrd="0" presId="urn:microsoft.com/office/officeart/2005/8/layout/hierarchy2"/>
    <dgm:cxn modelId="{921AC108-8C2B-A442-9A9D-AF153257EE40}" type="presParOf" srcId="{F8F04B9F-5AE1-F646-88E1-C8D8BC5A7AF0}" destId="{1B99845E-8161-E242-89BF-0869DBD53E31}" srcOrd="1" destOrd="0" presId="urn:microsoft.com/office/officeart/2005/8/layout/hierarchy2"/>
    <dgm:cxn modelId="{24205405-E056-474E-A63E-6928D81A51B2}" type="presParOf" srcId="{1B99845E-8161-E242-89BF-0869DBD53E31}" destId="{2520B037-AF40-A845-85D4-9397FD714C20}" srcOrd="0" destOrd="0" presId="urn:microsoft.com/office/officeart/2005/8/layout/hierarchy2"/>
    <dgm:cxn modelId="{239B75A0-DE2C-C54F-8885-C235010B1467}" type="presParOf" srcId="{2520B037-AF40-A845-85D4-9397FD714C20}" destId="{7877C5BD-C461-974E-ACC3-12CAF921529F}" srcOrd="0" destOrd="0" presId="urn:microsoft.com/office/officeart/2005/8/layout/hierarchy2"/>
    <dgm:cxn modelId="{5C711553-BBE4-5945-9BD3-F880D17C6D45}" type="presParOf" srcId="{1B99845E-8161-E242-89BF-0869DBD53E31}" destId="{128814E5-BB97-424C-A6ED-088FC839A4CD}" srcOrd="1" destOrd="0" presId="urn:microsoft.com/office/officeart/2005/8/layout/hierarchy2"/>
    <dgm:cxn modelId="{0647CD10-E3C3-E54A-83DC-410349D04F70}" type="presParOf" srcId="{128814E5-BB97-424C-A6ED-088FC839A4CD}" destId="{250C2FBE-62FC-4246-BF2C-AC0425B90F1E}" srcOrd="0" destOrd="0" presId="urn:microsoft.com/office/officeart/2005/8/layout/hierarchy2"/>
    <dgm:cxn modelId="{B0559B8A-9DEB-BB49-9FB0-3F7EC1A93907}" type="presParOf" srcId="{128814E5-BB97-424C-A6ED-088FC839A4CD}" destId="{C5CF1C3F-12C2-764D-83CF-AAD5B2BA33FE}" srcOrd="1" destOrd="0" presId="urn:microsoft.com/office/officeart/2005/8/layout/hierarchy2"/>
    <dgm:cxn modelId="{BAECDF76-1748-AD46-89D5-FAADBBA25C21}" type="presParOf" srcId="{C5CF1C3F-12C2-764D-83CF-AAD5B2BA33FE}" destId="{9B3CBC81-3D4F-644D-AB7D-6A429FF5CE31}" srcOrd="0" destOrd="0" presId="urn:microsoft.com/office/officeart/2005/8/layout/hierarchy2"/>
    <dgm:cxn modelId="{9FEC2281-50BC-ED4D-ADFC-65FEDA618A67}" type="presParOf" srcId="{9B3CBC81-3D4F-644D-AB7D-6A429FF5CE31}" destId="{D3298525-F979-9A46-8B26-C89C56315270}" srcOrd="0" destOrd="0" presId="urn:microsoft.com/office/officeart/2005/8/layout/hierarchy2"/>
    <dgm:cxn modelId="{B0F8B151-7417-A744-9B24-A9AFE4CBD00D}" type="presParOf" srcId="{C5CF1C3F-12C2-764D-83CF-AAD5B2BA33FE}" destId="{CA34B8DD-8301-E645-8CC0-2F6897E8CAE6}" srcOrd="1" destOrd="0" presId="urn:microsoft.com/office/officeart/2005/8/layout/hierarchy2"/>
    <dgm:cxn modelId="{CF91BD87-33D9-DB46-8709-C4665A7A34D2}" type="presParOf" srcId="{CA34B8DD-8301-E645-8CC0-2F6897E8CAE6}" destId="{9841B398-9D74-504D-BA18-C3DDAB647B57}" srcOrd="0" destOrd="0" presId="urn:microsoft.com/office/officeart/2005/8/layout/hierarchy2"/>
    <dgm:cxn modelId="{6FE7671F-F1E9-EA45-9A8E-73EB579DEDCF}" type="presParOf" srcId="{CA34B8DD-8301-E645-8CC0-2F6897E8CAE6}" destId="{08C2D9A0-E0D5-434B-9A16-F7639EBBCC79}" srcOrd="1" destOrd="0" presId="urn:microsoft.com/office/officeart/2005/8/layout/hierarchy2"/>
    <dgm:cxn modelId="{93A495B0-E9FE-3C47-837F-5344424EDD4B}" type="presParOf" srcId="{C5CF1C3F-12C2-764D-83CF-AAD5B2BA33FE}" destId="{1FF2FC14-4754-0D4E-9CA6-9BF718F2AD30}" srcOrd="2" destOrd="0" presId="urn:microsoft.com/office/officeart/2005/8/layout/hierarchy2"/>
    <dgm:cxn modelId="{AD4E2F6B-6245-3C46-8259-EB00C3452DAE}" type="presParOf" srcId="{1FF2FC14-4754-0D4E-9CA6-9BF718F2AD30}" destId="{A80DEC2E-B5BF-704D-B2C8-1D6D0CF18F98}" srcOrd="0" destOrd="0" presId="urn:microsoft.com/office/officeart/2005/8/layout/hierarchy2"/>
    <dgm:cxn modelId="{8B8A0F40-4A1E-F94F-A18D-3B04BD3B71F8}" type="presParOf" srcId="{C5CF1C3F-12C2-764D-83CF-AAD5B2BA33FE}" destId="{58CF239E-656E-534F-80C5-834049F942EB}" srcOrd="3" destOrd="0" presId="urn:microsoft.com/office/officeart/2005/8/layout/hierarchy2"/>
    <dgm:cxn modelId="{A48A6A8C-C74F-504F-A6AD-341BE1274B9A}" type="presParOf" srcId="{58CF239E-656E-534F-80C5-834049F942EB}" destId="{676FB2A9-C5D9-AE40-9963-5E99CBA262E3}" srcOrd="0" destOrd="0" presId="urn:microsoft.com/office/officeart/2005/8/layout/hierarchy2"/>
    <dgm:cxn modelId="{34877C38-D4F6-6749-B7EC-6C92B9C96AAC}" type="presParOf" srcId="{58CF239E-656E-534F-80C5-834049F942EB}" destId="{95E18988-8226-A84B-8AFB-5C1E6C609740}" srcOrd="1" destOrd="0" presId="urn:microsoft.com/office/officeart/2005/8/layout/hierarchy2"/>
    <dgm:cxn modelId="{0FE437D4-7D9F-7541-8D19-E26C89ED9F4C}" type="presParOf" srcId="{1B99845E-8161-E242-89BF-0869DBD53E31}" destId="{3D3B6D87-D952-2A4F-8F66-6BCDD94DE925}" srcOrd="2" destOrd="0" presId="urn:microsoft.com/office/officeart/2005/8/layout/hierarchy2"/>
    <dgm:cxn modelId="{B1FCBEF2-2AD1-3B41-B64F-D6F4E860D55E}" type="presParOf" srcId="{3D3B6D87-D952-2A4F-8F66-6BCDD94DE925}" destId="{034C4046-65D3-214A-80FD-F4ED89EEBE55}" srcOrd="0" destOrd="0" presId="urn:microsoft.com/office/officeart/2005/8/layout/hierarchy2"/>
    <dgm:cxn modelId="{BA887D18-0261-DD4C-BA99-25B43825B81F}" type="presParOf" srcId="{1B99845E-8161-E242-89BF-0869DBD53E31}" destId="{1A7DE639-90EE-524F-921C-B166FDAF547F}" srcOrd="3" destOrd="0" presId="urn:microsoft.com/office/officeart/2005/8/layout/hierarchy2"/>
    <dgm:cxn modelId="{A872369D-6526-6042-AABF-37560399B288}" type="presParOf" srcId="{1A7DE639-90EE-524F-921C-B166FDAF547F}" destId="{5F54ABE1-FDC5-B442-8929-4C512FF89F56}" srcOrd="0" destOrd="0" presId="urn:microsoft.com/office/officeart/2005/8/layout/hierarchy2"/>
    <dgm:cxn modelId="{D0911EAC-E996-4E4D-AF90-F5F1FA65AC80}" type="presParOf" srcId="{1A7DE639-90EE-524F-921C-B166FDAF547F}" destId="{8B0DE653-D3CC-4548-B484-DA21A70079DE}" srcOrd="1" destOrd="0" presId="urn:microsoft.com/office/officeart/2005/8/layout/hierarchy2"/>
    <dgm:cxn modelId="{D4C5DC2B-C615-D946-8993-75ACD158F975}" type="presParOf" srcId="{7DB47644-04C7-3B43-8044-6AA955831AD2}" destId="{EE6049A7-7339-2748-A0AE-2CC1B692440E}" srcOrd="4" destOrd="0" presId="urn:microsoft.com/office/officeart/2005/8/layout/hierarchy2"/>
    <dgm:cxn modelId="{2F15146F-DA71-4741-8DE6-A53DEFD3D12F}" type="presParOf" srcId="{EE6049A7-7339-2748-A0AE-2CC1B692440E}" destId="{5E19CE27-71F5-6E4D-AA73-19BEB1D1401A}" srcOrd="0" destOrd="0" presId="urn:microsoft.com/office/officeart/2005/8/layout/hierarchy2"/>
    <dgm:cxn modelId="{059D52E6-03E4-DE4B-8DEC-379CDAB318EB}" type="presParOf" srcId="{7DB47644-04C7-3B43-8044-6AA955831AD2}" destId="{38FF9ACA-53C9-0A40-9828-B322B839B8AE}" srcOrd="5" destOrd="0" presId="urn:microsoft.com/office/officeart/2005/8/layout/hierarchy2"/>
    <dgm:cxn modelId="{829727FA-3C2F-4B44-A03E-095A21DFB672}" type="presParOf" srcId="{38FF9ACA-53C9-0A40-9828-B322B839B8AE}" destId="{A28C3E25-22A1-DA4E-A866-C75033EAC0D1}" srcOrd="0" destOrd="0" presId="urn:microsoft.com/office/officeart/2005/8/layout/hierarchy2"/>
    <dgm:cxn modelId="{BE132C2F-E31B-9F4D-86FC-7B7D5B6AA683}" type="presParOf" srcId="{38FF9ACA-53C9-0A40-9828-B322B839B8AE}" destId="{0BF52171-FBB8-7F44-B110-DC44BDA6E8F1}" srcOrd="1" destOrd="0" presId="urn:microsoft.com/office/officeart/2005/8/layout/hierarchy2"/>
    <dgm:cxn modelId="{F36BBBCC-F5FC-E34C-BDF2-6639047151FE}" type="presParOf" srcId="{7DB47644-04C7-3B43-8044-6AA955831AD2}" destId="{809D1B89-C79B-F64F-9ED2-BA267EF83E18}" srcOrd="6" destOrd="0" presId="urn:microsoft.com/office/officeart/2005/8/layout/hierarchy2"/>
    <dgm:cxn modelId="{44006554-4851-7141-BE74-E9C99F0FF352}" type="presParOf" srcId="{809D1B89-C79B-F64F-9ED2-BA267EF83E18}" destId="{302D342C-5753-B94A-AC7E-B1E35B66EF49}" srcOrd="0" destOrd="0" presId="urn:microsoft.com/office/officeart/2005/8/layout/hierarchy2"/>
    <dgm:cxn modelId="{D6B55787-DF41-BF4A-827F-3022243361C5}" type="presParOf" srcId="{7DB47644-04C7-3B43-8044-6AA955831AD2}" destId="{A42E5541-A664-F14C-B952-343EC92EB100}" srcOrd="7" destOrd="0" presId="urn:microsoft.com/office/officeart/2005/8/layout/hierarchy2"/>
    <dgm:cxn modelId="{68801F7E-4AE3-7040-A22A-10CCFB9BB02D}" type="presParOf" srcId="{A42E5541-A664-F14C-B952-343EC92EB100}" destId="{F9F63AC9-B4D6-AF46-AF1C-C8EBE38430A8}" srcOrd="0" destOrd="0" presId="urn:microsoft.com/office/officeart/2005/8/layout/hierarchy2"/>
    <dgm:cxn modelId="{C5DD84C3-D978-7846-A963-CEE8B290031D}" type="presParOf" srcId="{A42E5541-A664-F14C-B952-343EC92EB100}" destId="{C48EA112-6AA9-1349-A3B6-913335540F60}" srcOrd="1" destOrd="0" presId="urn:microsoft.com/office/officeart/2005/8/layout/hierarchy2"/>
    <dgm:cxn modelId="{F8BB6AE7-6A80-BF40-A631-5C4543E50C3E}" type="presParOf" srcId="{C48EA112-6AA9-1349-A3B6-913335540F60}" destId="{32818A38-EC5D-1F4B-BB91-1E2D2A62EC7D}" srcOrd="0" destOrd="0" presId="urn:microsoft.com/office/officeart/2005/8/layout/hierarchy2"/>
    <dgm:cxn modelId="{720E35A8-033F-4F4E-9CD3-1C60863B39A2}" type="presParOf" srcId="{32818A38-EC5D-1F4B-BB91-1E2D2A62EC7D}" destId="{F2ED3AC0-A449-394F-8AA3-CC6B5F6DBF68}" srcOrd="0" destOrd="0" presId="urn:microsoft.com/office/officeart/2005/8/layout/hierarchy2"/>
    <dgm:cxn modelId="{12752F8B-7D09-3E47-A5E0-60336484DDB6}" type="presParOf" srcId="{C48EA112-6AA9-1349-A3B6-913335540F60}" destId="{DE59D4EB-080A-E742-A1F0-8D5B8E51CD56}" srcOrd="1" destOrd="0" presId="urn:microsoft.com/office/officeart/2005/8/layout/hierarchy2"/>
    <dgm:cxn modelId="{6CCAFC40-864E-1142-B6F3-45DDFCA1860F}" type="presParOf" srcId="{DE59D4EB-080A-E742-A1F0-8D5B8E51CD56}" destId="{C3DEB0E3-D415-D444-BB87-C4DFBA8D86AE}" srcOrd="0" destOrd="0" presId="urn:microsoft.com/office/officeart/2005/8/layout/hierarchy2"/>
    <dgm:cxn modelId="{25FA828C-0A26-3A47-9EBF-5DDD6B6C1570}" type="presParOf" srcId="{DE59D4EB-080A-E742-A1F0-8D5B8E51CD56}" destId="{E0B42F08-573C-9347-A35B-43855AB5CD6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5EF8-1A54-8D41-8D19-4823BC1FE713}">
      <dsp:nvSpPr>
        <dsp:cNvPr id="0" name=""/>
        <dsp:cNvSpPr/>
      </dsp:nvSpPr>
      <dsp:spPr>
        <a:xfrm>
          <a:off x="7946" y="3369038"/>
          <a:ext cx="3265832" cy="1632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图书项目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55772" y="3416864"/>
        <a:ext cx="3170180" cy="1537264"/>
      </dsp:txXfrm>
    </dsp:sp>
    <dsp:sp modelId="{E9E7D1F0-C095-BB4C-8E32-46B5B98A5DA2}">
      <dsp:nvSpPr>
        <dsp:cNvPr id="0" name=""/>
        <dsp:cNvSpPr/>
      </dsp:nvSpPr>
      <dsp:spPr>
        <a:xfrm rot="17692822">
          <a:off x="2374467" y="2759550"/>
          <a:ext cx="3104956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3104956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3849321" y="2699482"/>
        <a:ext cx="155247" cy="155247"/>
      </dsp:txXfrm>
    </dsp:sp>
    <dsp:sp modelId="{B14D0063-A322-8E4E-83AE-9ED69C49027C}">
      <dsp:nvSpPr>
        <dsp:cNvPr id="0" name=""/>
        <dsp:cNvSpPr/>
      </dsp:nvSpPr>
      <dsp:spPr>
        <a:xfrm>
          <a:off x="4580111" y="552258"/>
          <a:ext cx="4072133" cy="1632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smtClean="0">
              <a:latin typeface="Noto Sans CJK SC Light" charset="-122"/>
              <a:ea typeface="Noto Sans CJK SC Light" charset="-122"/>
              <a:cs typeface="Noto Sans CJK SC Light" charset="-122"/>
            </a:rPr>
            <a:t>图书列表展示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4627937" y="600084"/>
        <a:ext cx="3976481" cy="1537264"/>
      </dsp:txXfrm>
    </dsp:sp>
    <dsp:sp modelId="{6CC7DAFC-FE6B-C44F-9EDE-10407BB4546C}">
      <dsp:nvSpPr>
        <dsp:cNvPr id="0" name=""/>
        <dsp:cNvSpPr/>
      </dsp:nvSpPr>
      <dsp:spPr>
        <a:xfrm rot="19457599">
          <a:off x="3122568" y="3698477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3886726" y="3675814"/>
        <a:ext cx="80437" cy="80437"/>
      </dsp:txXfrm>
    </dsp:sp>
    <dsp:sp modelId="{6F1DCE83-35D9-FD4E-8697-A214D3420531}">
      <dsp:nvSpPr>
        <dsp:cNvPr id="0" name=""/>
        <dsp:cNvSpPr/>
      </dsp:nvSpPr>
      <dsp:spPr>
        <a:xfrm>
          <a:off x="4580111" y="2430112"/>
          <a:ext cx="4125595" cy="1632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图书详细信息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4627937" y="2477938"/>
        <a:ext cx="4029943" cy="1537264"/>
      </dsp:txXfrm>
    </dsp:sp>
    <dsp:sp modelId="{2520B037-AF40-A845-85D4-9397FD714C20}">
      <dsp:nvSpPr>
        <dsp:cNvPr id="0" name=""/>
        <dsp:cNvSpPr/>
      </dsp:nvSpPr>
      <dsp:spPr>
        <a:xfrm rot="19457599">
          <a:off x="8554496" y="2759550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9318654" y="2736888"/>
        <a:ext cx="80437" cy="80437"/>
      </dsp:txXfrm>
    </dsp:sp>
    <dsp:sp modelId="{250C2FBE-62FC-4246-BF2C-AC0425B90F1E}">
      <dsp:nvSpPr>
        <dsp:cNvPr id="0" name=""/>
        <dsp:cNvSpPr/>
      </dsp:nvSpPr>
      <dsp:spPr>
        <a:xfrm>
          <a:off x="10012039" y="1491185"/>
          <a:ext cx="3265832" cy="1632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评论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0059865" y="1539011"/>
        <a:ext cx="3170180" cy="1537264"/>
      </dsp:txXfrm>
    </dsp:sp>
    <dsp:sp modelId="{9B3CBC81-3D4F-644D-AB7D-6A429FF5CE31}">
      <dsp:nvSpPr>
        <dsp:cNvPr id="0" name=""/>
        <dsp:cNvSpPr/>
      </dsp:nvSpPr>
      <dsp:spPr>
        <a:xfrm rot="19457599">
          <a:off x="13126661" y="1820624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3890819" y="1797961"/>
        <a:ext cx="80437" cy="80437"/>
      </dsp:txXfrm>
    </dsp:sp>
    <dsp:sp modelId="{9841B398-9D74-504D-BA18-C3DDAB647B57}">
      <dsp:nvSpPr>
        <dsp:cNvPr id="0" name=""/>
        <dsp:cNvSpPr/>
      </dsp:nvSpPr>
      <dsp:spPr>
        <a:xfrm>
          <a:off x="14584204" y="552258"/>
          <a:ext cx="3265832" cy="1632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评论列表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4632030" y="600084"/>
        <a:ext cx="3170180" cy="1537264"/>
      </dsp:txXfrm>
    </dsp:sp>
    <dsp:sp modelId="{1FF2FC14-4754-0D4E-9CA6-9BF718F2AD30}">
      <dsp:nvSpPr>
        <dsp:cNvPr id="0" name=""/>
        <dsp:cNvSpPr/>
      </dsp:nvSpPr>
      <dsp:spPr>
        <a:xfrm rot="2142401">
          <a:off x="13126661" y="2759550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3890819" y="2736888"/>
        <a:ext cx="80437" cy="80437"/>
      </dsp:txXfrm>
    </dsp:sp>
    <dsp:sp modelId="{676FB2A9-C5D9-AE40-9963-5E99CBA262E3}">
      <dsp:nvSpPr>
        <dsp:cNvPr id="0" name=""/>
        <dsp:cNvSpPr/>
      </dsp:nvSpPr>
      <dsp:spPr>
        <a:xfrm>
          <a:off x="14584204" y="2430112"/>
          <a:ext cx="3265832" cy="1632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添加评论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4632030" y="2477938"/>
        <a:ext cx="3170180" cy="1537264"/>
      </dsp:txXfrm>
    </dsp:sp>
    <dsp:sp modelId="{3D3B6D87-D952-2A4F-8F66-6BCDD94DE925}">
      <dsp:nvSpPr>
        <dsp:cNvPr id="0" name=""/>
        <dsp:cNvSpPr/>
      </dsp:nvSpPr>
      <dsp:spPr>
        <a:xfrm rot="2142401">
          <a:off x="8554496" y="3698477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9318654" y="3675814"/>
        <a:ext cx="80437" cy="80437"/>
      </dsp:txXfrm>
    </dsp:sp>
    <dsp:sp modelId="{5F54ABE1-FDC5-B442-8929-4C512FF89F56}">
      <dsp:nvSpPr>
        <dsp:cNvPr id="0" name=""/>
        <dsp:cNvSpPr/>
      </dsp:nvSpPr>
      <dsp:spPr>
        <a:xfrm>
          <a:off x="10012039" y="3369038"/>
          <a:ext cx="3265832" cy="1632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收藏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10059865" y="3416864"/>
        <a:ext cx="3170180" cy="1537264"/>
      </dsp:txXfrm>
    </dsp:sp>
    <dsp:sp modelId="{EE6049A7-7339-2748-A0AE-2CC1B692440E}">
      <dsp:nvSpPr>
        <dsp:cNvPr id="0" name=""/>
        <dsp:cNvSpPr/>
      </dsp:nvSpPr>
      <dsp:spPr>
        <a:xfrm rot="2142401">
          <a:off x="3122568" y="4637404"/>
          <a:ext cx="16087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08753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3886726" y="4614741"/>
        <a:ext cx="80437" cy="80437"/>
      </dsp:txXfrm>
    </dsp:sp>
    <dsp:sp modelId="{A28C3E25-22A1-DA4E-A866-C75033EAC0D1}">
      <dsp:nvSpPr>
        <dsp:cNvPr id="0" name=""/>
        <dsp:cNvSpPr/>
      </dsp:nvSpPr>
      <dsp:spPr>
        <a:xfrm>
          <a:off x="4580111" y="4307965"/>
          <a:ext cx="3911062" cy="1632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搜索图书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4627937" y="4355791"/>
        <a:ext cx="3815410" cy="1537264"/>
      </dsp:txXfrm>
    </dsp:sp>
    <dsp:sp modelId="{809D1B89-C79B-F64F-9ED2-BA267EF83E18}">
      <dsp:nvSpPr>
        <dsp:cNvPr id="0" name=""/>
        <dsp:cNvSpPr/>
      </dsp:nvSpPr>
      <dsp:spPr>
        <a:xfrm rot="3907178">
          <a:off x="2374467" y="5576330"/>
          <a:ext cx="3104956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3104956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3849321" y="5516263"/>
        <a:ext cx="155247" cy="155247"/>
      </dsp:txXfrm>
    </dsp:sp>
    <dsp:sp modelId="{F9F63AC9-B4D6-AF46-AF1C-C8EBE38430A8}">
      <dsp:nvSpPr>
        <dsp:cNvPr id="0" name=""/>
        <dsp:cNvSpPr/>
      </dsp:nvSpPr>
      <dsp:spPr>
        <a:xfrm>
          <a:off x="4580111" y="6185819"/>
          <a:ext cx="3911062" cy="1632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登录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4627937" y="6233645"/>
        <a:ext cx="3815410" cy="1537264"/>
      </dsp:txXfrm>
    </dsp:sp>
    <dsp:sp modelId="{32818A38-EC5D-1F4B-BB91-1E2D2A62EC7D}">
      <dsp:nvSpPr>
        <dsp:cNvPr id="0" name=""/>
        <dsp:cNvSpPr/>
      </dsp:nvSpPr>
      <dsp:spPr>
        <a:xfrm>
          <a:off x="8491174" y="6984721"/>
          <a:ext cx="130633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306332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0" i="0" kern="120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9111682" y="6969618"/>
        <a:ext cx="65316" cy="65316"/>
      </dsp:txXfrm>
    </dsp:sp>
    <dsp:sp modelId="{C3DEB0E3-D415-D444-BB87-C4DFBA8D86AE}">
      <dsp:nvSpPr>
        <dsp:cNvPr id="0" name=""/>
        <dsp:cNvSpPr/>
      </dsp:nvSpPr>
      <dsp:spPr>
        <a:xfrm>
          <a:off x="9797507" y="6185819"/>
          <a:ext cx="3410377" cy="1632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b="0" i="0" kern="1200" dirty="0" err="1" smtClean="0">
              <a:latin typeface="Noto Sans CJK SC Light" charset="-122"/>
              <a:ea typeface="Noto Sans CJK SC Light" charset="-122"/>
              <a:cs typeface="Noto Sans CJK SC Light" charset="-122"/>
            </a:rPr>
            <a:t>OAuth</a:t>
          </a:r>
          <a:r>
            <a:rPr lang="zh-CN" altLang="en-US" sz="4900" b="0" i="0" kern="1200" dirty="0" smtClean="0">
              <a:latin typeface="Noto Sans CJK SC Light" charset="-122"/>
              <a:ea typeface="Noto Sans CJK SC Light" charset="-122"/>
              <a:cs typeface="Noto Sans CJK SC Light" charset="-122"/>
            </a:rPr>
            <a:t>验证</a:t>
          </a:r>
          <a:endParaRPr lang="zh-CN" altLang="en-US" sz="4900" b="0" i="0" kern="1200" dirty="0">
            <a:latin typeface="Noto Sans CJK SC Light" charset="-122"/>
            <a:ea typeface="Noto Sans CJK SC Light" charset="-122"/>
            <a:cs typeface="Noto Sans CJK SC Light" charset="-122"/>
          </a:endParaRPr>
        </a:p>
      </dsp:txBody>
      <dsp:txXfrm>
        <a:off x="9845333" y="6233645"/>
        <a:ext cx="3314725" cy="1537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extension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CustomStringConvertible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 String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return "\(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self.description.uppercaseString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)"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print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(["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fsfds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":"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fdsfdsfds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"].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 // "[HELLO, WORLD]"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flatMap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相比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map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会过滤掉集合中的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nil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值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result = [1,2,3,4,5].map { $0 * 2}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let images = (1...7).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flatMap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UIImage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(named: "image\($0).jpg")}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images.count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images[0].description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 filter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 = [1,2,3,4,5].filter { $0 &gt; 2 }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flatMap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相比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map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会过滤掉集合中的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nil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值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result = [1,2,3,4,5].map { $0 * 2}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let images = (1...7).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flatMap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UIImage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(named: "image\($0).jpg")}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images.count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images[0].description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 filter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 = [1,2,3,4,5].filter { $0 &gt; 2 }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result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2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extension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CustomStringConvertible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 String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return "\(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self.description.uppercaseString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)"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print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([”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Hello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“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"WORLD"].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 // "[HELLO, WORLD]"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extension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CustomStringConvertible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 String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return "\(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self.description.uppercaseString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)"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print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(["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fsfds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":"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fdsfdsfds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"].</a:t>
            </a:r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upperDescription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 // "[HELLO, WORLD]"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func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checkup(person: [String: String]) {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 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检查身份证，如果身份证没带，则不能进入考场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guard let id = person["id"] else {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没有身份证，不能进入考场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!")</a:t>
            </a:r>
          </a:p>
          <a:p>
            <a:r>
              <a:rPr lang="ro-RO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</a:t>
            </a:r>
            <a:r>
              <a:rPr lang="ro-RO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return</a:t>
            </a:r>
            <a:endParaRPr lang="ro-RO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 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检查准考证，如果准考证没带，则不能进入考场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guard let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examNumber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= person["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examNumber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"] else {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没有准考证，不能进入考场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!")</a:t>
            </a:r>
          </a:p>
          <a:p>
            <a:r>
              <a:rPr lang="ro-RO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</a:t>
            </a:r>
            <a:r>
              <a:rPr lang="ro-RO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return</a:t>
            </a:r>
            <a:endParaRPr lang="ro-RO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 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身份证和准考证齐全，方可进入考场</a:t>
            </a:r>
          </a:p>
          <a:p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您的身份证号为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:\(id)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，准考证号为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examNumber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。请进入考场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!")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//checkup(["id": "123456"])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//checkup(["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examNumber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": "654321"]) // 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没有身份证，不能进入考场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!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checkup(["id": "123456", "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examNumber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": "654321"]) // 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您的身份证号为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:123456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，准考证号为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:654321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。请进入考场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//: Playground - noun: a place where people can play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number = 0 {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willSet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将从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\(number)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变为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newValue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)")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didSet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if number &gt;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Int.max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number =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Int.max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 else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已经从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oldValue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变为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\(number)")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number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= 1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//: Playground - noun: a place where people can play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number = 0 {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willSet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将从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\(number)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变为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newValue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)")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didSet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if number &gt;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Int.max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number =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Int.max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 else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print("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已经从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oldValue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)</a:t>
            </a:r>
            <a:r>
              <a:rPr lang="zh-CN" altLang="en-US" sz="2400" dirty="0" smtClean="0">
                <a:latin typeface="Avenir Roman"/>
                <a:ea typeface="Avenir Roman"/>
                <a:cs typeface="Avenir Roman"/>
                <a:sym typeface="Avenir Roman"/>
              </a:rPr>
              <a:t>变为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\(number)")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de-DE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number</a:t>
            </a:r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= 1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//: Playground - noun: a place where people can play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import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UIKit</a:t>
            </a:r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extension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Int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</a:t>
            </a:r>
            <a:r>
              <a:rPr lang="en-US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func</a:t>
            </a:r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times(closure: () -&gt; ()) {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for _ in 1...self {</a:t>
            </a:r>
          </a:p>
          <a:p>
            <a:r>
              <a:rPr lang="ro-RO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    </a:t>
            </a:r>
            <a:r>
              <a:rPr lang="ro-RO" altLang="zh-CN" sz="2400" dirty="0" err="1" smtClean="0">
                <a:latin typeface="Avenir Roman"/>
                <a:ea typeface="Avenir Roman"/>
                <a:cs typeface="Avenir Roman"/>
                <a:sym typeface="Avenir Roman"/>
              </a:rPr>
              <a:t>closure</a:t>
            </a:r>
            <a:r>
              <a:rPr lang="ro-RO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()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}</a:t>
            </a:r>
          </a:p>
          <a:p>
            <a:r>
              <a:rPr lang="de-DE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de-DE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3.times { () -&gt; () in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    print("three times")</a:t>
            </a:r>
          </a:p>
          <a:p>
            <a:r>
              <a:rPr lang="en-US" altLang="zh-CN" sz="2400" dirty="0" smtClean="0">
                <a:latin typeface="Avenir Roman"/>
                <a:ea typeface="Avenir Roman"/>
                <a:cs typeface="Avenir Roman"/>
                <a:sym typeface="Avenir Roman"/>
              </a:rPr>
              <a:t>}</a:t>
            </a: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lang="en-US" altLang="zh-CN" sz="2400" dirty="0" smtClean="0">
              <a:latin typeface="Avenir Roman"/>
              <a:ea typeface="Avenir Roman"/>
              <a:cs typeface="Avenir Roman"/>
              <a:sym typeface="Avenir Roman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00" y="5641200"/>
            <a:ext cx="24393600" cy="3017000"/>
          </a:xfrm>
        </p:spPr>
        <p:txBody>
          <a:bodyPr/>
          <a:lstStyle/>
          <a:p>
            <a:r>
              <a:rPr lang="en-US" altLang="zh-CN" sz="9600" dirty="0" smtClean="0"/>
              <a:t>Swift</a:t>
            </a:r>
            <a:r>
              <a:rPr lang="zh-CN" altLang="en-US" sz="9600" dirty="0" smtClean="0"/>
              <a:t>图书展示项目</a:t>
            </a:r>
            <a:br>
              <a:rPr lang="zh-CN" altLang="en-US" sz="9600" dirty="0" smtClean="0"/>
            </a:br>
            <a:r>
              <a:rPr lang="zh-CN" altLang="en-US" sz="9600" dirty="0" smtClean="0"/>
              <a:t>开发实战（一）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值类型和引用类型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/>
            <a:r>
              <a:rPr lang="zh-CN" altLang="en-US" dirty="0"/>
              <a:t> </a:t>
            </a:r>
            <a:r>
              <a:rPr lang="en-US" altLang="zh-CN" dirty="0" err="1"/>
              <a:t>struct</a:t>
            </a:r>
            <a:r>
              <a:rPr lang="zh-CN" altLang="en-US" dirty="0"/>
              <a:t> 和 </a:t>
            </a:r>
            <a:r>
              <a:rPr lang="en-US" altLang="zh-CN" dirty="0" err="1"/>
              <a:t>enum</a:t>
            </a:r>
            <a:r>
              <a:rPr lang="zh-CN" altLang="en-US" dirty="0"/>
              <a:t> 定义的类型是值类型，使用 </a:t>
            </a:r>
            <a:r>
              <a:rPr lang="en-US" altLang="zh-CN" dirty="0"/>
              <a:t>class</a:t>
            </a:r>
            <a:r>
              <a:rPr lang="zh-CN" altLang="en-US" dirty="0"/>
              <a:t> 定义的为引用类型。</a:t>
            </a:r>
          </a:p>
          <a:p>
            <a:pPr marL="190800" indent="0"/>
            <a:r>
              <a:rPr lang="zh-CN" altLang="en-US" dirty="0"/>
              <a:t> 基本数据类型全是</a:t>
            </a:r>
            <a:r>
              <a:rPr lang="en-US" altLang="zh-CN" dirty="0" err="1"/>
              <a:t>struct</a:t>
            </a:r>
            <a:endParaRPr lang="zh-CN" altLang="en-US" dirty="0"/>
          </a:p>
          <a:p>
            <a:pPr marL="190800" indent="0"/>
            <a:r>
              <a:rPr lang="zh-CN" altLang="en-US" dirty="0"/>
              <a:t> 处理大量数据并且频繁增减元素时</a:t>
            </a:r>
            <a:r>
              <a:rPr lang="en-US" altLang="zh-CN" dirty="0"/>
              <a:t>, </a:t>
            </a:r>
            <a:r>
              <a:rPr lang="en-US" altLang="zh-CN" dirty="0" err="1"/>
              <a:t>NSMutableArray</a:t>
            </a:r>
            <a:r>
              <a:rPr lang="zh-CN" altLang="en-US" dirty="0"/>
              <a:t>、</a:t>
            </a:r>
            <a:r>
              <a:rPr lang="en-US" altLang="zh-CN" dirty="0" err="1"/>
              <a:t>NSMutableDictionary</a:t>
            </a:r>
            <a:r>
              <a:rPr lang="zh-CN" altLang="en-US" dirty="0"/>
              <a:t>和</a:t>
            </a:r>
            <a:r>
              <a:rPr lang="en-US" altLang="zh-CN" dirty="0" err="1" smtClean="0"/>
              <a:t>NSMutableSet</a:t>
            </a:r>
            <a:r>
              <a:rPr lang="en-US" altLang="zh-CN" dirty="0"/>
              <a:t>,</a:t>
            </a:r>
            <a:r>
              <a:rPr lang="zh-CN" altLang="en-US" dirty="0" smtClean="0"/>
              <a:t>其他</a:t>
            </a:r>
            <a:r>
              <a:rPr lang="zh-CN" altLang="en-US" dirty="0"/>
              <a:t>情况 </a:t>
            </a:r>
            <a:r>
              <a:rPr lang="en-US" altLang="zh-CN" dirty="0"/>
              <a:t>Array</a:t>
            </a:r>
            <a:r>
              <a:rPr lang="zh-CN" altLang="en-US" dirty="0"/>
              <a:t> 、</a:t>
            </a:r>
            <a:r>
              <a:rPr lang="en-US" altLang="zh-CN" dirty="0"/>
              <a:t>Dictionary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好一点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命名空间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/>
            <a:r>
              <a:rPr lang="zh-CN" altLang="en-US" dirty="0"/>
              <a:t> 一个</a:t>
            </a:r>
            <a:r>
              <a:rPr lang="en-US" altLang="zh-CN" dirty="0"/>
              <a:t>module </a:t>
            </a:r>
            <a:r>
              <a:rPr lang="zh-CN" altLang="en-US" dirty="0"/>
              <a:t>代表一个命名空间</a:t>
            </a:r>
          </a:p>
          <a:p>
            <a:pPr marL="190800" indent="0"/>
            <a:r>
              <a:rPr lang="zh-CN" altLang="en-US" dirty="0"/>
              <a:t> 主</a:t>
            </a:r>
            <a:r>
              <a:rPr lang="en-US" altLang="zh-CN" dirty="0"/>
              <a:t>target</a:t>
            </a:r>
            <a:r>
              <a:rPr lang="zh-CN" altLang="en-US" dirty="0"/>
              <a:t>就是一个</a:t>
            </a:r>
            <a:r>
              <a:rPr lang="en-US" altLang="zh-CN" dirty="0"/>
              <a:t>module,</a:t>
            </a:r>
            <a:r>
              <a:rPr lang="zh-CN" altLang="en-US" dirty="0" smtClean="0"/>
              <a:t>创建</a:t>
            </a:r>
            <a:r>
              <a:rPr lang="en-US" altLang="zh-CN" dirty="0"/>
              <a:t>f</a:t>
            </a:r>
            <a:r>
              <a:rPr lang="en-US" altLang="zh-CN" dirty="0" smtClean="0"/>
              <a:t>ramework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就</a:t>
            </a:r>
            <a:r>
              <a:rPr lang="zh-CN" altLang="en-US" dirty="0"/>
              <a:t>是新的</a:t>
            </a:r>
            <a:r>
              <a:rPr lang="en-US" altLang="zh-CN" dirty="0"/>
              <a:t>module</a:t>
            </a:r>
            <a:endParaRPr lang="zh-CN" altLang="en-US" dirty="0"/>
          </a:p>
          <a:p>
            <a:pPr marL="190800" indent="0"/>
            <a:r>
              <a:rPr lang="zh-CN" altLang="en-US" dirty="0"/>
              <a:t> 不同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中就算类名</a:t>
            </a:r>
            <a:r>
              <a:rPr lang="zh-CN" altLang="en-US" dirty="0"/>
              <a:t>相同</a:t>
            </a:r>
            <a:r>
              <a:rPr lang="en-US" altLang="zh-CN" dirty="0"/>
              <a:t>,</a:t>
            </a:r>
            <a:r>
              <a:rPr lang="zh-CN" altLang="en-US" dirty="0"/>
              <a:t>也可以通过</a:t>
            </a:r>
            <a:r>
              <a:rPr lang="en-US" altLang="zh-CN" dirty="0"/>
              <a:t>module</a:t>
            </a:r>
            <a:r>
              <a:rPr lang="zh-CN" altLang="en-US" dirty="0" smtClean="0"/>
              <a:t>名进行区分</a:t>
            </a:r>
            <a:r>
              <a:rPr lang="en-US" altLang="zh-CN" dirty="0"/>
              <a:t>,</a:t>
            </a:r>
            <a:r>
              <a:rPr lang="zh-CN" altLang="en-US" dirty="0"/>
              <a:t> 不再需要给类名加上各种奇怪的前缀了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OC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Swift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互相调用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/>
            <a:r>
              <a:rPr lang="zh-CN" altLang="en-US" dirty="0"/>
              <a:t>  </a:t>
            </a:r>
            <a:r>
              <a:rPr lang="en-US" altLang="zh-CN" dirty="0"/>
              <a:t>OC</a:t>
            </a:r>
            <a:r>
              <a:rPr lang="zh-CN" altLang="en-US" dirty="0"/>
              <a:t>调用</a:t>
            </a:r>
            <a:r>
              <a:rPr lang="en-US" altLang="zh-CN" dirty="0"/>
              <a:t>Swift</a:t>
            </a:r>
            <a:endParaRPr lang="zh-CN" altLang="en-US" dirty="0"/>
          </a:p>
          <a:p>
            <a:pPr marL="190800" indent="0">
              <a:buNone/>
            </a:pPr>
            <a:r>
              <a:rPr lang="zh-CN" altLang="en-US" dirty="0"/>
              <a:t>	</a:t>
            </a:r>
            <a:r>
              <a:rPr lang="zh-CN" altLang="en-US" sz="4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altLang="zh-CN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zh-CN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sz="4000" b="1" dirty="0" err="1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moduleName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)-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Swift.h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90800" indent="0">
              <a:buNone/>
            </a:pPr>
            <a:endParaRPr lang="zh-CN" altLang="en-US" dirty="0"/>
          </a:p>
          <a:p>
            <a:pPr marL="190800" indent="0"/>
            <a:r>
              <a:rPr lang="zh-CN" altLang="en-US" dirty="0"/>
              <a:t> </a:t>
            </a:r>
            <a:r>
              <a:rPr lang="en-US" altLang="zh-CN" dirty="0"/>
              <a:t>Swift</a:t>
            </a:r>
            <a:r>
              <a:rPr lang="zh-CN" altLang="en-US" dirty="0"/>
              <a:t>调用</a:t>
            </a:r>
            <a:r>
              <a:rPr lang="en-US" altLang="zh-CN" dirty="0"/>
              <a:t>OC:</a:t>
            </a:r>
            <a:endParaRPr lang="zh-CN" altLang="en-US" dirty="0"/>
          </a:p>
          <a:p>
            <a:pPr marL="190800" indent="0">
              <a:buNone/>
            </a:pPr>
            <a:r>
              <a:rPr lang="zh-CN" altLang="en-US" dirty="0"/>
              <a:t>	动态库</a:t>
            </a:r>
            <a:r>
              <a:rPr lang="en-US" altLang="zh-CN" dirty="0"/>
              <a:t>:</a:t>
            </a:r>
            <a:endParaRPr lang="zh-CN" altLang="en-US" dirty="0"/>
          </a:p>
          <a:p>
            <a:pPr marL="190800" indent="0">
              <a:buNone/>
            </a:pPr>
            <a:r>
              <a:rPr lang="zh-CN" altLang="en-US" dirty="0"/>
              <a:t>	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moduleName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90800" indent="0">
              <a:buNone/>
            </a:pPr>
            <a:r>
              <a:rPr lang="zh-CN" altLang="en-US" dirty="0"/>
              <a:t>	静态库</a:t>
            </a:r>
            <a:r>
              <a:rPr lang="en-US" altLang="zh-CN" dirty="0"/>
              <a:t>:</a:t>
            </a:r>
            <a:endParaRPr lang="zh-CN" altLang="en-US" dirty="0"/>
          </a:p>
          <a:p>
            <a:pPr marL="190800" indent="0">
              <a:buNone/>
            </a:pPr>
            <a:r>
              <a:rPr lang="zh-CN" altLang="en-US" dirty="0"/>
              <a:t>		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moduleName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nb-NO" altLang="zh-CN" sz="4000" b="1" dirty="0" err="1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Bridging-Header.h</a:t>
            </a:r>
            <a:r>
              <a:rPr lang="zh-CN" altLang="en-US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zh-CN" altLang="en-US" dirty="0" smtClean="0"/>
              <a:t>中</a:t>
            </a:r>
            <a:r>
              <a:rPr lang="zh-CN" altLang="en-US" dirty="0"/>
              <a:t>引入</a:t>
            </a:r>
            <a:r>
              <a:rPr lang="en-US" altLang="zh-CN" dirty="0"/>
              <a:t>OC</a:t>
            </a:r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使用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指针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endParaRPr lang="zh-CN" altLang="en-US" sz="4000" dirty="0" smtClean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90800" indent="0">
              <a:buNone/>
            </a:pPr>
            <a:r>
              <a:rPr lang="en-US" altLang="zh-CN" sz="4000" b="1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zh-CN" altLang="en-US" sz="4000" b="1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b="1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Type *</a:t>
            </a:r>
            <a:r>
              <a:rPr lang="zh-CN" altLang="en-US" sz="4000" b="1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altLang="zh-CN" sz="4000" b="1" dirty="0" err="1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UnsafePointer</a:t>
            </a:r>
            <a:r>
              <a:rPr lang="en-US" altLang="zh-CN" sz="4000" b="1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&lt;Type&gt; </a:t>
            </a:r>
            <a:endParaRPr lang="zh-CN" altLang="en-US" sz="4000" b="1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90800" indent="0">
              <a:buNone/>
            </a:pPr>
            <a:r>
              <a:rPr lang="en-US" altLang="zh-CN" sz="4000" b="1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Type * </a:t>
            </a:r>
            <a:r>
              <a:rPr lang="zh-CN" altLang="en-US" sz="4000" b="1" dirty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  			</a:t>
            </a:r>
            <a:r>
              <a:rPr lang="en-US" altLang="zh-CN" sz="4000" b="1" dirty="0" err="1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UnsafeMutablePointer</a:t>
            </a:r>
            <a:r>
              <a:rPr lang="en-US" altLang="zh-CN" sz="4000" b="1" dirty="0" smtClean="0">
                <a:solidFill>
                  <a:srgbClr val="35B558"/>
                </a:solidFill>
                <a:latin typeface="Courier New" charset="0"/>
                <a:ea typeface="Courier New" charset="0"/>
                <a:cs typeface="Courier New" charset="0"/>
              </a:rPr>
              <a:t>&lt;Type&gt;</a:t>
            </a:r>
            <a:endParaRPr lang="zh-CN" altLang="en-US" sz="4000" b="1" dirty="0">
              <a:solidFill>
                <a:srgbClr val="35B558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90800" indent="0">
              <a:buNone/>
            </a:pPr>
            <a:endParaRPr lang="zh-CN" altLang="en-US" dirty="0"/>
          </a:p>
          <a:p>
            <a:r>
              <a:rPr lang="zh-CN" altLang="en-US" dirty="0"/>
              <a:t> 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 err="1"/>
              <a:t>bool</a:t>
            </a:r>
            <a:r>
              <a:rPr lang="zh-CN" altLang="en-US" dirty="0"/>
              <a:t> 和 </a:t>
            </a:r>
            <a:r>
              <a:rPr lang="en-US" altLang="zh-CN" dirty="0"/>
              <a:t>char</a:t>
            </a:r>
            <a:r>
              <a:rPr lang="zh-CN" altLang="en-US" dirty="0"/>
              <a:t> 的对应 类型分别是 </a:t>
            </a:r>
            <a:r>
              <a:rPr lang="en-US" altLang="zh-CN" dirty="0" err="1"/>
              <a:t>CInt</a:t>
            </a:r>
            <a:r>
              <a:rPr lang="zh-CN" altLang="en-US" dirty="0"/>
              <a:t>，</a:t>
            </a:r>
            <a:r>
              <a:rPr lang="en-US" altLang="zh-CN" dirty="0" err="1"/>
              <a:t>CBool</a:t>
            </a:r>
            <a:r>
              <a:rPr lang="zh-CN" altLang="en-US" dirty="0"/>
              <a:t> 和 </a:t>
            </a:r>
            <a:r>
              <a:rPr lang="en-US" altLang="zh-CN" dirty="0" err="1"/>
              <a:t>CChar</a:t>
            </a:r>
            <a:endParaRPr lang="zh-CN" altLang="en-US" dirty="0"/>
          </a:p>
          <a:p>
            <a:r>
              <a:rPr lang="zh-CN" altLang="en-US" dirty="0"/>
              <a:t>内存需要自己管理</a:t>
            </a:r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泛型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泛型代码可以让你写出根据自我需求定义、适用于任何类型的，灵活且可重用的函数和类型。它可以让你避免重复的代码，用一种清晰和抽象的方式来表达代码的意图。</a:t>
            </a:r>
          </a:p>
          <a:p>
            <a:r>
              <a:rPr lang="en-US" altLang="zh-CN" dirty="0"/>
              <a:t>Swift </a:t>
            </a:r>
            <a:r>
              <a:rPr lang="zh-CN" altLang="en-US" dirty="0"/>
              <a:t>的数组和字典类型都是泛型集。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异常处理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ErrorType</a:t>
            </a:r>
            <a:endParaRPr lang="zh-CN" altLang="en-US" dirty="0"/>
          </a:p>
          <a:p>
            <a:r>
              <a:rPr lang="zh-CN" altLang="en-US" dirty="0"/>
              <a:t>同步 </a:t>
            </a:r>
            <a:r>
              <a:rPr lang="en-US" altLang="zh-CN" dirty="0"/>
              <a:t>API </a:t>
            </a:r>
            <a:r>
              <a:rPr lang="zh-CN" altLang="en-US" dirty="0"/>
              <a:t>使用异常机制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catch</a:t>
            </a:r>
            <a:r>
              <a:rPr lang="zh-CN" altLang="en-US" dirty="0"/>
              <a:t> </a:t>
            </a:r>
            <a:r>
              <a:rPr lang="en-US" altLang="zh-CN" dirty="0"/>
              <a:t>throw</a:t>
            </a:r>
            <a:r>
              <a:rPr lang="zh-CN" altLang="en-US" dirty="0"/>
              <a:t> </a:t>
            </a:r>
            <a:r>
              <a:rPr lang="en-US" altLang="zh-CN" dirty="0"/>
              <a:t>throws</a:t>
            </a:r>
            <a:endParaRPr lang="zh-CN" altLang="en-US" dirty="0"/>
          </a:p>
          <a:p>
            <a:r>
              <a:rPr lang="zh-CN" altLang="en-US" dirty="0"/>
              <a:t>异步 </a:t>
            </a:r>
            <a:r>
              <a:rPr lang="en-US" altLang="zh-CN" dirty="0"/>
              <a:t>API </a:t>
            </a:r>
            <a:r>
              <a:rPr lang="zh-CN" altLang="en-US" dirty="0"/>
              <a:t>使用泛型</a:t>
            </a:r>
            <a:r>
              <a:rPr lang="zh-CN" altLang="en-US" dirty="0" smtClean="0"/>
              <a:t>枚举</a:t>
            </a:r>
          </a:p>
          <a:p>
            <a:pPr marL="190800" indent="0">
              <a:buNone/>
            </a:pPr>
            <a:endParaRPr lang="zh-CN" altLang="en-US" sz="4000" dirty="0"/>
          </a:p>
          <a:p>
            <a:pPr marL="190800" indent="0">
              <a:buNone/>
            </a:pP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	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enum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 Result&lt;T&gt; {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  <a:sym typeface="Avenir Roman"/>
            </a:endParaRPr>
          </a:p>
          <a:p>
            <a:pPr marL="190800" indent="0">
              <a:buNone/>
            </a:pP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	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case Success(T)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  <a:sym typeface="Avenir Roman"/>
            </a:endParaRPr>
          </a:p>
          <a:p>
            <a:pPr marL="190800" indent="0">
              <a:buNone/>
            </a:pP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	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case Failure(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NSError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)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  <a:sym typeface="Avenir Roman"/>
            </a:endParaRPr>
          </a:p>
          <a:p>
            <a:pPr marL="190800" indent="0">
              <a:buNone/>
            </a:pP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  <a:sym typeface="Avenir Roman"/>
              </a:rPr>
              <a:t>}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zh-CN" altLang="en-US" sz="4000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常用技巧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常用</a:t>
            </a:r>
            <a:r>
              <a:rPr lang="zh-CN" altLang="en-US" dirty="0" smtClean="0"/>
              <a:t>技巧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g</a:t>
            </a:r>
            <a:r>
              <a:rPr lang="en-US" altLang="zh-CN" sz="4800" dirty="0" smtClean="0"/>
              <a:t>uard</a:t>
            </a:r>
            <a:endParaRPr lang="zh-CN" altLang="en-US" sz="4800" dirty="0" smtClean="0"/>
          </a:p>
          <a:p>
            <a:r>
              <a:rPr lang="zh-CN" altLang="en-US" sz="4800" dirty="0" smtClean="0"/>
              <a:t>属性观察</a:t>
            </a:r>
            <a:endParaRPr lang="zh-CN" altLang="en-US" sz="4800" dirty="0"/>
          </a:p>
          <a:p>
            <a:r>
              <a:rPr lang="en-US" altLang="zh-CN" sz="4800" dirty="0" smtClean="0"/>
              <a:t>Extensions</a:t>
            </a:r>
            <a:endParaRPr lang="zh-CN" altLang="en-US" sz="4800" dirty="0"/>
          </a:p>
          <a:p>
            <a:r>
              <a:rPr lang="zh-CN" altLang="en-US" sz="4800" dirty="0" smtClean="0"/>
              <a:t>协议扩展</a:t>
            </a:r>
          </a:p>
          <a:p>
            <a:r>
              <a:rPr lang="en-US" altLang="zh-CN" sz="4800" dirty="0"/>
              <a:t>m</a:t>
            </a:r>
            <a:r>
              <a:rPr lang="en-US" altLang="zh-CN" sz="4800" dirty="0" smtClean="0"/>
              <a:t>ap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flatMap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filter</a:t>
            </a:r>
            <a:endParaRPr lang="zh-CN" altLang="en-US" sz="4800" dirty="0" smtClean="0"/>
          </a:p>
          <a:p>
            <a:r>
              <a:rPr lang="zh-CN" altLang="en-US" sz="4800" dirty="0" smtClean="0"/>
              <a:t>单例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guard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可以把</a:t>
            </a:r>
            <a:r>
              <a:rPr lang="en-US" altLang="zh-CN" dirty="0"/>
              <a:t>guard</a:t>
            </a:r>
            <a:r>
              <a:rPr lang="zh-CN" altLang="en-US" dirty="0"/>
              <a:t>近似的看做是</a:t>
            </a:r>
            <a:r>
              <a:rPr lang="en-US" altLang="zh-CN" dirty="0"/>
              <a:t>Assert</a:t>
            </a:r>
            <a:r>
              <a:rPr lang="zh-CN" altLang="en-US" dirty="0"/>
              <a:t>，但是你可以优雅的退出而非崩溃</a:t>
            </a:r>
          </a:p>
          <a:p>
            <a:r>
              <a:rPr lang="en-US" altLang="zh-CN" dirty="0"/>
              <a:t>guard</a:t>
            </a:r>
            <a:r>
              <a:rPr lang="zh-CN" altLang="en-US" dirty="0"/>
              <a:t>中解包得得到值可以用于后面的代码</a:t>
            </a: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属性观察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 err="1"/>
              <a:t>willSet</a:t>
            </a:r>
            <a:r>
              <a:rPr lang="zh-CN" altLang="en-US" sz="4000" dirty="0"/>
              <a:t> </a:t>
            </a:r>
            <a:r>
              <a:rPr lang="en-US" altLang="zh-CN" sz="4000" dirty="0" err="1"/>
              <a:t>didSet</a:t>
            </a:r>
            <a:endParaRPr lang="zh-CN" altLang="en-US" sz="4000" dirty="0"/>
          </a:p>
          <a:p>
            <a:r>
              <a:rPr lang="zh-CN" altLang="en-US" sz="4000" dirty="0">
                <a:sym typeface="Avenir Roman"/>
              </a:rPr>
              <a:t>初始化对象并不会触发</a:t>
            </a:r>
            <a:endParaRPr lang="zh-CN" altLang="en-US" sz="2400" dirty="0"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Swift</a:t>
            </a:r>
            <a:r>
              <a:rPr lang="zh-CN" altLang="en-US" dirty="0" smtClean="0"/>
              <a:t>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</a:p>
          <a:p>
            <a:r>
              <a:rPr lang="en-US" altLang="zh-CN" dirty="0" smtClean="0"/>
              <a:t>Swift</a:t>
            </a:r>
            <a:r>
              <a:rPr lang="zh-CN" altLang="en-US" dirty="0" smtClean="0"/>
              <a:t>基础</a:t>
            </a:r>
          </a:p>
          <a:p>
            <a:r>
              <a:rPr lang="en-US" altLang="zh-CN" dirty="0" smtClean="0"/>
              <a:t>Swift</a:t>
            </a:r>
            <a:r>
              <a:rPr lang="zh-CN" altLang="en-US" dirty="0" smtClean="0"/>
              <a:t>常用技巧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CocoaPods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framework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属性观察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IBOutlet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weak 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myLabel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UILabel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! {</a:t>
            </a:r>
            <a:b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didSet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myLabel.textColor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zh-CN" sz="4000" b="1" dirty="0" err="1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UIColor.purpleColor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zh-CN" altLang="en-US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zh-CN" sz="4000" b="1" dirty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zh-CN" altLang="en-US" sz="4000" dirty="0"/>
              <a:t>同样可以</a:t>
            </a:r>
            <a:r>
              <a:rPr kumimoji="1" lang="zh-CN" altLang="en-US" sz="4000" dirty="0" smtClean="0"/>
              <a:t>设置 </a:t>
            </a:r>
            <a:r>
              <a:rPr lang="en-US" altLang="zh-CN" sz="4000" b="1" dirty="0" err="1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NSLayoutConstraint</a:t>
            </a:r>
            <a:r>
              <a:rPr lang="zh-CN" altLang="en-US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4000" dirty="0" smtClean="0"/>
              <a:t>的 </a:t>
            </a:r>
            <a:r>
              <a:rPr lang="en-US" altLang="zh-CN" sz="4000" b="1" dirty="0" smtClean="0">
                <a:solidFill>
                  <a:srgbClr val="2EAA46"/>
                </a:solidFill>
                <a:latin typeface="Courier New" charset="0"/>
                <a:ea typeface="Courier New" charset="0"/>
                <a:cs typeface="Courier New" charset="0"/>
              </a:rPr>
              <a:t>constant</a:t>
            </a:r>
            <a:endParaRPr lang="zh-CN" altLang="en-US" sz="4000" b="1" dirty="0">
              <a:solidFill>
                <a:srgbClr val="2EAA46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Extensions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537520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zh-CN" altLang="en-US" b="1" dirty="0" smtClean="0">
                <a:solidFill>
                  <a:srgbClr val="35B558"/>
                </a:solidFill>
              </a:rPr>
              <a:t>扩展：</a:t>
            </a:r>
            <a:r>
              <a:rPr lang="zh-CN" altLang="en-US" dirty="0" smtClean="0"/>
              <a:t>就</a:t>
            </a:r>
            <a:r>
              <a:rPr lang="zh-CN" altLang="en-US" dirty="0"/>
              <a:t>是向一个已有的类、结构体、枚举类型或者协议类型添加新功能。这包括在没有权限获取原始源代码的情况下扩展类型的能力（即逆向建模）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协议扩展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Swift 2.0</a:t>
            </a:r>
            <a:r>
              <a:rPr lang="zh-CN" altLang="en-US" dirty="0"/>
              <a:t>中，可以对协议进行属性或者方法的扩展，和扩展类与结构体类似。这让我们开启了面向协议编程的篇章。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flatMap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filter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：得到一个由闭包里面的返回值组成的新序列</a:t>
            </a:r>
          </a:p>
          <a:p>
            <a:r>
              <a:rPr lang="en-US" altLang="zh-CN" dirty="0" err="1" smtClean="0"/>
              <a:t>flatMap</a:t>
            </a:r>
            <a:r>
              <a:rPr lang="zh-CN" altLang="en-US" dirty="0"/>
              <a:t>：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类似的功能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但是会过滤掉返回值里面的</a:t>
            </a:r>
            <a:r>
              <a:rPr lang="en-US" altLang="zh-CN" dirty="0" smtClean="0"/>
              <a:t>nil</a:t>
            </a:r>
            <a:r>
              <a:rPr lang="zh-CN" altLang="en-US" dirty="0" smtClean="0"/>
              <a:t>值</a:t>
            </a:r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：得到一个由闭包返回值为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的值组成的新序列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/>
              <a:t>常用技巧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单例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单例</a:t>
            </a:r>
            <a:r>
              <a:rPr lang="zh-CN" altLang="en-US" dirty="0"/>
              <a:t>：</a:t>
            </a:r>
            <a:r>
              <a:rPr lang="zh-CN" altLang="en-US" dirty="0" smtClean="0"/>
              <a:t>表示一</a:t>
            </a:r>
            <a:r>
              <a:rPr lang="zh-CN" altLang="en-US" dirty="0"/>
              <a:t>个类在系统中只有一个实例对象。通过全局的一个入口点对这个实例对象进行访问。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451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图书展示项目开发实战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CocoaPods</a:t>
            </a:r>
            <a:r>
              <a:rPr lang="zh-CN" altLang="en-US" dirty="0" smtClean="0"/>
              <a:t>管理</a:t>
            </a:r>
            <a:r>
              <a:rPr lang="en-US" altLang="zh-CN" dirty="0"/>
              <a:t>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CocoaPods</a:t>
            </a:r>
            <a:r>
              <a:rPr lang="zh-CN" altLang="en-US" dirty="0"/>
              <a:t>管理</a:t>
            </a:r>
            <a:r>
              <a:rPr lang="en-US" altLang="zh-CN" dirty="0" smtClean="0"/>
              <a:t>framework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framework</a:t>
            </a:r>
            <a:r>
              <a:rPr lang="zh-CN" altLang="en-US" sz="4800" dirty="0" smtClean="0"/>
              <a:t>介绍</a:t>
            </a:r>
            <a:endParaRPr lang="zh-CN" altLang="en-US" sz="4800" dirty="0"/>
          </a:p>
          <a:p>
            <a:r>
              <a:rPr lang="zh-CN" altLang="en-US" sz="4800" dirty="0" smtClean="0"/>
              <a:t>管理</a:t>
            </a:r>
            <a:r>
              <a:rPr lang="en-US" altLang="zh-CN" sz="4800" dirty="0" smtClean="0"/>
              <a:t>framework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CocoaPods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framework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后苹果开放了</a:t>
            </a:r>
            <a:r>
              <a:rPr lang="en-US" altLang="zh-CN" dirty="0" smtClean="0"/>
              <a:t>framework,</a:t>
            </a:r>
            <a:r>
              <a:rPr lang="zh-CN" altLang="en-US" dirty="0" smtClean="0"/>
              <a:t>也就是动态库的功能</a:t>
            </a:r>
          </a:p>
          <a:p>
            <a:r>
              <a:rPr lang="zh-CN" altLang="en-US" dirty="0"/>
              <a:t>和静态库在编译时和</a:t>
            </a:r>
            <a:r>
              <a:rPr lang="en-US" altLang="zh-CN" dirty="0"/>
              <a:t>app</a:t>
            </a:r>
            <a:r>
              <a:rPr lang="zh-CN" altLang="en-US" dirty="0"/>
              <a:t>代码链接并打进同一个二进制包中不同，动态库可以在运行时手动加载，这样就可以做很多</a:t>
            </a:r>
            <a:r>
              <a:rPr lang="zh-CN" altLang="en-US" dirty="0" smtClean="0"/>
              <a:t>事情</a:t>
            </a:r>
          </a:p>
          <a:p>
            <a:pPr marL="190800" indent="0">
              <a:buNone/>
            </a:pPr>
            <a:r>
              <a:rPr lang="zh-CN" altLang="en-US" b="1" dirty="0" smtClean="0"/>
              <a:t>		</a:t>
            </a:r>
            <a:r>
              <a:rPr lang="en-US" altLang="zh-CN" dirty="0"/>
              <a:t>1.</a:t>
            </a:r>
            <a:r>
              <a:rPr lang="zh-CN" altLang="en-US" dirty="0"/>
              <a:t>应用插件化</a:t>
            </a:r>
          </a:p>
          <a:p>
            <a:pPr marL="19080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2.</a:t>
            </a:r>
            <a:r>
              <a:rPr lang="zh-CN" altLang="en-US" dirty="0"/>
              <a:t>软件版本实时模块升级</a:t>
            </a:r>
          </a:p>
          <a:p>
            <a:pPr marL="19080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3.</a:t>
            </a:r>
            <a:r>
              <a:rPr lang="zh-CN" altLang="en-US" dirty="0"/>
              <a:t>共享可执行文件</a:t>
            </a:r>
            <a:r>
              <a:rPr lang="en-US" altLang="zh-CN" dirty="0"/>
              <a:t>(</a:t>
            </a:r>
            <a:r>
              <a:rPr lang="zh-CN" altLang="en-US" dirty="0"/>
              <a:t>仅可用于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Extension)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CocoaPods</a:t>
            </a:r>
            <a:r>
              <a:rPr lang="zh-CN" altLang="en-US" dirty="0"/>
              <a:t>管理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管理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framework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use_frameworks</a:t>
            </a:r>
            <a:r>
              <a:rPr lang="en-US" altLang="zh-CN" dirty="0"/>
              <a:t>! </a:t>
            </a:r>
            <a:endParaRPr lang="zh-CN" altLang="en-US" dirty="0" smtClean="0"/>
          </a:p>
          <a:p>
            <a:r>
              <a:rPr lang="en-US" altLang="zh-CN" dirty="0" err="1" smtClean="0"/>
              <a:t>CocoaPods</a:t>
            </a:r>
            <a:r>
              <a:rPr lang="zh-CN" altLang="en-US" dirty="0" smtClean="0"/>
              <a:t>生成</a:t>
            </a:r>
            <a:r>
              <a:rPr lang="zh-CN" altLang="en-US" dirty="0"/>
              <a:t>一个动态框架，其中包含了所有</a:t>
            </a:r>
            <a:r>
              <a:rPr lang="en-US" altLang="zh-CN" dirty="0"/>
              <a:t>pods</a:t>
            </a:r>
            <a:r>
              <a:rPr lang="zh-CN" altLang="en-US" dirty="0"/>
              <a:t>而非一个静态</a:t>
            </a:r>
            <a:r>
              <a:rPr lang="zh-CN" altLang="en-US" dirty="0" smtClean="0"/>
              <a:t>库</a:t>
            </a:r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moduleName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图书展示项目开发实战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CocoaPods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熟悉项目的大体功能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的一些基本知识和开发技巧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熟练运用</a:t>
            </a:r>
            <a:r>
              <a:rPr lang="en-US" altLang="zh-CN" dirty="0" err="1" smtClean="0"/>
              <a:t>CocoaPods</a:t>
            </a:r>
            <a:r>
              <a:rPr lang="zh-CN" altLang="en-US" dirty="0" smtClean="0"/>
              <a:t>管理项目的</a:t>
            </a:r>
            <a:r>
              <a:rPr lang="en-US" altLang="zh-CN" dirty="0" smtClean="0"/>
              <a:t>framework</a:t>
            </a:r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想继续提高，你可以继续在极客学院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 smtClean="0"/>
              <a:t>后续的实战部分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图书展示项目开发实战</a:t>
            </a:r>
            <a:r>
              <a:rPr lang="en-US" altLang="zh-CN" dirty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项目功能结构</a:t>
            </a:r>
          </a:p>
          <a:p>
            <a:r>
              <a:rPr lang="zh-CN" altLang="en-US" dirty="0"/>
              <a:t>重点学习目标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项目介绍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项目功能结构</a:t>
            </a: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472713773"/>
              </p:ext>
            </p:extLst>
          </p:nvPr>
        </p:nvGraphicFramePr>
        <p:xfrm>
          <a:off x="2902968" y="3041576"/>
          <a:ext cx="17857984" cy="837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重点学习目标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666666"/>
                </a:solidFill>
              </a:rPr>
              <a:t>Swift</a:t>
            </a:r>
            <a:r>
              <a:rPr lang="zh-CN" altLang="en-US" dirty="0" smtClean="0">
                <a:solidFill>
                  <a:srgbClr val="666666"/>
                </a:solidFill>
              </a:rPr>
              <a:t>基本知识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如何运用</a:t>
            </a:r>
            <a:r>
              <a:rPr lang="en-US" altLang="zh-CN" dirty="0" smtClean="0">
                <a:solidFill>
                  <a:srgbClr val="666666"/>
                </a:solidFill>
              </a:rPr>
              <a:t>Swift</a:t>
            </a:r>
            <a:r>
              <a:rPr lang="zh-CN" altLang="en-US" dirty="0" smtClean="0">
                <a:solidFill>
                  <a:srgbClr val="666666"/>
                </a:solidFill>
              </a:rPr>
              <a:t>开发</a:t>
            </a:r>
            <a:r>
              <a:rPr lang="en-US" altLang="zh-CN" dirty="0" smtClean="0">
                <a:solidFill>
                  <a:srgbClr val="666666"/>
                </a:solidFill>
              </a:rPr>
              <a:t>app</a:t>
            </a:r>
            <a:endParaRPr lang="zh-CN" altLang="en-US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使用</a:t>
            </a:r>
            <a:r>
              <a:rPr lang="en-US" altLang="zh-CN" dirty="0" err="1" smtClean="0">
                <a:solidFill>
                  <a:srgbClr val="666666"/>
                </a:solidFill>
              </a:rPr>
              <a:t>UITableView</a:t>
            </a:r>
            <a:r>
              <a:rPr lang="zh-CN" altLang="en-US" dirty="0" smtClean="0">
                <a:solidFill>
                  <a:srgbClr val="666666"/>
                </a:solidFill>
              </a:rPr>
              <a:t>实现复杂的界面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666666"/>
                </a:solidFill>
              </a:rPr>
              <a:t>AutoLayout</a:t>
            </a:r>
            <a:r>
              <a:rPr lang="zh-CN" altLang="en-US" dirty="0" smtClean="0">
                <a:solidFill>
                  <a:srgbClr val="666666"/>
                </a:solidFill>
              </a:rPr>
              <a:t>使用技巧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高度自适应</a:t>
            </a:r>
          </a:p>
          <a:p>
            <a:pPr marL="69840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图书展示项目开发实战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6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与</a:t>
            </a:r>
            <a:r>
              <a:rPr lang="en-US" altLang="zh-CN" dirty="0" smtClean="0"/>
              <a:t>Foundation</a:t>
            </a:r>
            <a:endParaRPr lang="zh-CN" altLang="en-US" dirty="0" smtClean="0"/>
          </a:p>
          <a:p>
            <a:r>
              <a:rPr lang="zh-CN" altLang="en-US" dirty="0"/>
              <a:t>值类型和引用类型</a:t>
            </a:r>
          </a:p>
          <a:p>
            <a:r>
              <a:rPr lang="zh-CN" altLang="en-US" dirty="0"/>
              <a:t>命名空间</a:t>
            </a:r>
          </a:p>
          <a:p>
            <a:r>
              <a:rPr lang="en-US" altLang="zh-CN" dirty="0"/>
              <a:t>OC</a:t>
            </a:r>
            <a:r>
              <a:rPr lang="zh-CN" altLang="en-US" dirty="0"/>
              <a:t>与</a:t>
            </a:r>
            <a:r>
              <a:rPr lang="en-US" altLang="zh-CN" dirty="0"/>
              <a:t>Swift</a:t>
            </a:r>
            <a:r>
              <a:rPr lang="zh-CN" altLang="en-US" dirty="0"/>
              <a:t>互相调用</a:t>
            </a:r>
          </a:p>
          <a:p>
            <a:r>
              <a:rPr lang="zh-CN" altLang="en-US" dirty="0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Swift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Foundation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无缝</a:t>
            </a:r>
            <a:r>
              <a:rPr lang="zh-CN" altLang="en-US" dirty="0" smtClean="0"/>
              <a:t>兼容 </a:t>
            </a:r>
            <a:r>
              <a:rPr lang="en-US" altLang="zh-CN" dirty="0" smtClean="0"/>
              <a:t>Foundation</a:t>
            </a:r>
            <a:endParaRPr lang="zh-CN" altLang="en-US" dirty="0"/>
          </a:p>
          <a:p>
            <a:r>
              <a:rPr lang="en-US" altLang="zh-CN" dirty="0"/>
              <a:t>String - </a:t>
            </a:r>
            <a:r>
              <a:rPr lang="en-US" altLang="zh-CN" dirty="0" err="1"/>
              <a:t>NSString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, Float, Double, </a:t>
            </a:r>
            <a:r>
              <a:rPr lang="en-US" altLang="zh-CN" dirty="0" err="1"/>
              <a:t>Bool</a:t>
            </a:r>
            <a:r>
              <a:rPr lang="en-US" altLang="zh-CN" dirty="0"/>
              <a:t> </a:t>
            </a:r>
            <a:r>
              <a:rPr lang="zh-CN" altLang="en-US" dirty="0"/>
              <a:t>以及其他与数字有关的类型 </a:t>
            </a:r>
            <a:r>
              <a:rPr lang="en-US" altLang="zh-CN" dirty="0"/>
              <a:t>- </a:t>
            </a:r>
            <a:r>
              <a:rPr lang="en-US" altLang="zh-CN" dirty="0" err="1"/>
              <a:t>NSNumber</a:t>
            </a:r>
            <a:endParaRPr lang="en-US" altLang="zh-CN" dirty="0"/>
          </a:p>
          <a:p>
            <a:r>
              <a:rPr lang="en-US" altLang="zh-CN" dirty="0"/>
              <a:t>Array - </a:t>
            </a:r>
            <a:r>
              <a:rPr lang="en-US" altLang="zh-CN" dirty="0" err="1"/>
              <a:t>NSArray</a:t>
            </a:r>
            <a:endParaRPr lang="en-US" altLang="zh-CN" dirty="0"/>
          </a:p>
          <a:p>
            <a:r>
              <a:rPr lang="en-US" altLang="zh-CN" dirty="0"/>
              <a:t>Dictionary - </a:t>
            </a:r>
            <a:r>
              <a:rPr lang="en-US" altLang="zh-CN" dirty="0" err="1"/>
              <a:t>NSDictionary</a:t>
            </a:r>
            <a:endParaRPr lang="zh-CN" altLang="en-US" dirty="0"/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NSSet</a:t>
            </a:r>
            <a:endParaRPr lang="zh-CN" altLang="en-US" dirty="0"/>
          </a:p>
          <a:p>
            <a:r>
              <a:rPr lang="en-US" altLang="zh-CN" dirty="0" err="1"/>
              <a:t>AnyObject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NSObject</a:t>
            </a:r>
            <a:endParaRPr lang="zh-CN" altLang="en-US" dirty="0"/>
          </a:p>
          <a:p>
            <a:pPr marL="190800" indent="0">
              <a:spcBef>
                <a:spcPts val="1800"/>
              </a:spcBef>
              <a:buNone/>
            </a:pPr>
            <a:r>
              <a:rPr lang="en-US" altLang="zh-CN" dirty="0"/>
              <a:t>Swift</a:t>
            </a:r>
            <a:r>
              <a:rPr lang="zh-CN" altLang="en-US" dirty="0"/>
              <a:t>原生类型是对</a:t>
            </a:r>
            <a:r>
              <a:rPr lang="en-US" altLang="zh-CN" dirty="0" err="1"/>
              <a:t>Foudation</a:t>
            </a:r>
            <a:r>
              <a:rPr lang="zh-CN" altLang="en-US" dirty="0"/>
              <a:t>更好的补充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1326</Words>
  <Application>Microsoft Macintosh PowerPoint</Application>
  <PresentationFormat>自定义</PresentationFormat>
  <Paragraphs>256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Avenir Roman</vt:lpstr>
      <vt:lpstr>Calibri</vt:lpstr>
      <vt:lpstr>Courier New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Swift图书展示项目 开发实战（一）</vt:lpstr>
      <vt:lpstr>Swift图书展示项目开发实战(一)</vt:lpstr>
      <vt:lpstr>Swift图书展示项目开发实战(一)</vt:lpstr>
      <vt:lpstr>项目介绍</vt:lpstr>
      <vt:lpstr>项目介绍 — 项目功能结构</vt:lpstr>
      <vt:lpstr>项目介绍 — 重点学习目标</vt:lpstr>
      <vt:lpstr>Swift图书展示项目开发实战(一)</vt:lpstr>
      <vt:lpstr>Swift基础 </vt:lpstr>
      <vt:lpstr>Swift基础 — Swift与Foundation</vt:lpstr>
      <vt:lpstr>Swift基础 — 值类型和引用类型</vt:lpstr>
      <vt:lpstr>Swift基础 — 命名空间</vt:lpstr>
      <vt:lpstr>Swift基础 — OC与Swift互相调用</vt:lpstr>
      <vt:lpstr>Swift基础 — 使用C指针</vt:lpstr>
      <vt:lpstr>Swift基础 — 泛型</vt:lpstr>
      <vt:lpstr>Swift基础 — 异常处理</vt:lpstr>
      <vt:lpstr>Swift图书展示项目开发实战(一)</vt:lpstr>
      <vt:lpstr>Swift常用技巧</vt:lpstr>
      <vt:lpstr>Swift常用技巧 — guard</vt:lpstr>
      <vt:lpstr>Swift常用技巧 — 属性观察</vt:lpstr>
      <vt:lpstr>Swift常用技巧 — 属性观察</vt:lpstr>
      <vt:lpstr>Swift常用技巧 — Extensions</vt:lpstr>
      <vt:lpstr>Swift常用技巧 — 协议扩展</vt:lpstr>
      <vt:lpstr>Swift常用技巧 — map flatMap filter</vt:lpstr>
      <vt:lpstr>Swift常用技巧 — 单例</vt:lpstr>
      <vt:lpstr>Swift图书展示项目开发实战(一)</vt:lpstr>
      <vt:lpstr>使用CocoaPods管理framework</vt:lpstr>
      <vt:lpstr>使用CocoaPods管理framework — framework介绍</vt:lpstr>
      <vt:lpstr>使用CocoaPods管理framework — 管理framework</vt:lpstr>
      <vt:lpstr>Swift图书展示项目开发实战(一)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Microsoft Office 用户</cp:lastModifiedBy>
  <cp:revision>512</cp:revision>
  <dcterms:created xsi:type="dcterms:W3CDTF">2015-03-23T11:35:35Z</dcterms:created>
  <dcterms:modified xsi:type="dcterms:W3CDTF">2015-11-10T09:02:53Z</dcterms:modified>
</cp:coreProperties>
</file>