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8" r:id="rId2"/>
    <p:sldId id="306" r:id="rId3"/>
    <p:sldId id="316" r:id="rId4"/>
    <p:sldId id="334" r:id="rId5"/>
    <p:sldId id="340" r:id="rId6"/>
    <p:sldId id="341" r:id="rId7"/>
    <p:sldId id="344" r:id="rId8"/>
    <p:sldId id="345" r:id="rId9"/>
    <p:sldId id="304" r:id="rId10"/>
    <p:sldId id="305" r:id="rId1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28"/>
            <p14:sldId id="306"/>
          </p14:sldIdLst>
        </p14:section>
        <p14:section name="课时 1" id="{9359586E-A46A-2441-8D4F-4630A70B68E2}">
          <p14:sldIdLst>
            <p14:sldId id="316"/>
            <p14:sldId id="334"/>
            <p14:sldId id="340"/>
            <p14:sldId id="341"/>
            <p14:sldId id="344"/>
            <p14:sldId id="345"/>
          </p14:sldIdLst>
        </p14:section>
        <p14:section name="课程结尾页" id="{DE80566A-9A67-BE4F-919D-495C67416F22}">
          <p14:sldIdLst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535353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91820" autoAdjust="0"/>
  </p:normalViewPr>
  <p:slideViewPr>
    <p:cSldViewPr snapToObjects="1">
      <p:cViewPr varScale="1">
        <p:scale>
          <a:sx n="42" d="100"/>
          <a:sy n="42" d="100"/>
        </p:scale>
        <p:origin x="200" y="192"/>
      </p:cViewPr>
      <p:guideLst>
        <p:guide orient="horz" pos="4320"/>
        <p:guide pos="7680"/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 图书</a:t>
            </a:r>
            <a:r>
              <a:rPr lang="zh-CN" altLang="en-US" dirty="0"/>
              <a:t>展示项目</a:t>
            </a:r>
            <a:br>
              <a:rPr lang="zh-CN" altLang="en-US" dirty="0"/>
            </a:br>
            <a:r>
              <a:rPr lang="zh-CN" altLang="en-US" dirty="0"/>
              <a:t>开发实战</a:t>
            </a:r>
            <a:r>
              <a:rPr lang="zh-CN" altLang="en-US" dirty="0" smtClean="0"/>
              <a:t>（四）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 图书</a:t>
            </a:r>
            <a:r>
              <a:rPr lang="zh-CN" altLang="en-US" dirty="0"/>
              <a:t>展示项目开发实战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</a:t>
            </a:r>
            <a:r>
              <a:rPr lang="en-US" altLang="zh-CN" dirty="0" smtClean="0"/>
              <a:t>)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OAuth</a:t>
            </a:r>
            <a:r>
              <a:rPr lang="zh-CN" altLang="en-US" dirty="0" smtClean="0"/>
              <a:t> 授权登录</a:t>
            </a:r>
          </a:p>
          <a:p>
            <a:r>
              <a:rPr lang="zh-CN" altLang="en-US" dirty="0" smtClean="0"/>
              <a:t>头像和</a:t>
            </a:r>
            <a:r>
              <a:rPr lang="zh-CN" altLang="en-US" dirty="0" smtClean="0"/>
              <a:t>个人</a:t>
            </a:r>
            <a:r>
              <a:rPr lang="zh-CN" altLang="en-US" dirty="0" smtClean="0"/>
              <a:t>信息页</a:t>
            </a:r>
          </a:p>
          <a:p>
            <a:r>
              <a:rPr lang="zh-CN" altLang="en-US" dirty="0" smtClean="0"/>
              <a:t>发表</a:t>
            </a:r>
            <a:r>
              <a:rPr lang="zh-CN" altLang="en-US" dirty="0" smtClean="0"/>
              <a:t>评论</a:t>
            </a:r>
            <a:r>
              <a:rPr lang="zh-CN" altLang="en-US" dirty="0" smtClean="0"/>
              <a:t>和收藏图书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 图书</a:t>
            </a:r>
            <a:r>
              <a:rPr lang="zh-CN" altLang="en-US" dirty="0"/>
              <a:t>展示项目开发实战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OAuth</a:t>
            </a:r>
            <a:r>
              <a:rPr lang="zh-CN" altLang="en-US" dirty="0"/>
              <a:t> 授权登录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OAuth</a:t>
            </a:r>
            <a:r>
              <a:rPr lang="zh-CN" altLang="en-US" dirty="0" smtClean="0"/>
              <a:t> </a:t>
            </a:r>
            <a:r>
              <a:rPr lang="zh-CN" altLang="en-US" dirty="0" smtClean="0"/>
              <a:t>授权登录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用户在授权页面确认登录</a:t>
            </a:r>
          </a:p>
          <a:p>
            <a:r>
              <a:rPr lang="zh-CN" altLang="en-US" sz="4800" dirty="0" smtClean="0"/>
              <a:t>如果同意</a:t>
            </a:r>
            <a:r>
              <a:rPr lang="zh-CN" altLang="en-US" sz="4800" dirty="0"/>
              <a:t>授权，应用会获取到一个访问令牌</a:t>
            </a:r>
            <a:r>
              <a:rPr lang="en-US" altLang="zh-CN" sz="4800" dirty="0"/>
              <a:t>(</a:t>
            </a:r>
            <a:r>
              <a:rPr lang="en-US" altLang="zh-CN" sz="4800" dirty="0" err="1"/>
              <a:t>access_token</a:t>
            </a:r>
            <a:r>
              <a:rPr lang="en-US" altLang="zh-CN" sz="4800" dirty="0"/>
              <a:t>)</a:t>
            </a:r>
            <a:r>
              <a:rPr lang="zh-CN" altLang="en-US" sz="4800" dirty="0"/>
              <a:t>，通过此令牌，应用可以访问授权用户的数据。</a:t>
            </a:r>
          </a:p>
          <a:p>
            <a:r>
              <a:rPr lang="zh-CN" altLang="en-US" sz="4800" dirty="0"/>
              <a:t>如果访问需要授权的 </a:t>
            </a:r>
            <a:r>
              <a:rPr lang="en-US" altLang="zh-CN" sz="4800" dirty="0"/>
              <a:t>API</a:t>
            </a:r>
            <a:r>
              <a:rPr lang="zh-CN" altLang="en-US" sz="4800" dirty="0" smtClean="0"/>
              <a:t>，使用 </a:t>
            </a:r>
            <a:r>
              <a:rPr lang="en-US" altLang="zh-CN" sz="4800" dirty="0"/>
              <a:t>HTTPS </a:t>
            </a:r>
            <a:r>
              <a:rPr lang="zh-CN" altLang="en-US" sz="4800" dirty="0"/>
              <a:t>协议，加上 </a:t>
            </a:r>
            <a:r>
              <a:rPr lang="en-US" altLang="zh-CN" sz="4800" dirty="0" err="1"/>
              <a:t>access_token</a:t>
            </a:r>
            <a:r>
              <a:rPr lang="en-US" altLang="zh-CN" sz="4800" dirty="0"/>
              <a:t> </a:t>
            </a:r>
            <a:r>
              <a:rPr lang="zh-CN" altLang="en-US" sz="4800" dirty="0"/>
              <a:t>的 </a:t>
            </a:r>
            <a:r>
              <a:rPr lang="en-US" altLang="zh-CN" sz="4800" dirty="0" smtClean="0"/>
              <a:t>Header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96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 图书展示项目开发实战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头像和个人信息页</a:t>
            </a:r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头像和个人信息页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830960" y="3257600"/>
            <a:ext cx="18273600" cy="9201600"/>
          </a:xfrm>
        </p:spPr>
        <p:txBody>
          <a:bodyPr>
            <a:normAutofit/>
          </a:bodyPr>
          <a:lstStyle/>
          <a:p>
            <a:r>
              <a:rPr kumimoji="1" lang="zh-CN" altLang="en-US" sz="4800" dirty="0" smtClean="0"/>
              <a:t>异步请求个人信息</a:t>
            </a:r>
          </a:p>
          <a:p>
            <a:r>
              <a:rPr kumimoji="1" lang="zh-CN" altLang="en-US" sz="4800" dirty="0" smtClean="0"/>
              <a:t>使用 </a:t>
            </a:r>
            <a:r>
              <a:rPr kumimoji="1" lang="en-US" altLang="zh-CN" sz="4800" dirty="0" err="1" smtClean="0"/>
              <a:t>SDWebImage</a:t>
            </a:r>
            <a:r>
              <a:rPr kumimoji="1" lang="zh-CN" altLang="en-US" sz="4800" dirty="0" smtClean="0"/>
              <a:t> 设置头像</a:t>
            </a:r>
            <a:endParaRPr kumimoji="1" lang="zh-CN" altLang="en-US" sz="4800" dirty="0" smtClean="0"/>
          </a:p>
          <a:p>
            <a:r>
              <a:rPr kumimoji="1" lang="zh-CN" altLang="en-US" sz="4800" dirty="0" smtClean="0"/>
              <a:t>利用静态单元格展示个人信息</a:t>
            </a:r>
            <a:endParaRPr kumimoji="1" lang="zh-CN" alt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 图书展示项目开发实战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发表评论和收藏图书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发表评论和收藏图书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830960" y="3257600"/>
            <a:ext cx="18273600" cy="9201600"/>
          </a:xfrm>
        </p:spPr>
        <p:txBody>
          <a:bodyPr>
            <a:normAutofit/>
          </a:bodyPr>
          <a:lstStyle/>
          <a:p>
            <a:r>
              <a:rPr kumimoji="1" lang="zh-CN" altLang="en-US" sz="4800" dirty="0" smtClean="0"/>
              <a:t>静态单元格设计界面</a:t>
            </a:r>
          </a:p>
          <a:p>
            <a:r>
              <a:rPr kumimoji="1" lang="zh-CN" altLang="en-US" sz="4800" dirty="0" smtClean="0"/>
              <a:t>文本框</a:t>
            </a:r>
            <a:r>
              <a:rPr kumimoji="1" lang="en-US" altLang="zh-CN" sz="4800" dirty="0" smtClean="0"/>
              <a:t>delegate</a:t>
            </a:r>
            <a:endParaRPr kumimoji="1" lang="zh-CN" altLang="en-US" sz="4800" dirty="0" smtClean="0"/>
          </a:p>
          <a:p>
            <a:r>
              <a:rPr kumimoji="1" lang="zh-CN" altLang="en-US" sz="4800" dirty="0" smtClean="0"/>
              <a:t>设置请求头发送请求</a:t>
            </a:r>
          </a:p>
          <a:p>
            <a:r>
              <a:rPr kumimoji="1" lang="zh-CN" altLang="en-US" sz="4800" dirty="0" smtClean="0"/>
              <a:t>请求成功插入新的数据</a:t>
            </a:r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Swift</a:t>
            </a:r>
            <a:r>
              <a:rPr lang="zh-CN" altLang="en-US" dirty="0"/>
              <a:t> 图书展示项目开发实战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</a:t>
            </a:r>
            <a:r>
              <a:rPr lang="en-US" altLang="zh-CN" dirty="0" smtClean="0"/>
              <a:t>)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kumimoji="1" lang="zh-CN" altLang="en-US" b="1" dirty="0" smtClean="0">
                <a:solidFill>
                  <a:srgbClr val="35B558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课程总结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</a:t>
            </a:r>
            <a:r>
              <a:rPr lang="zh-CN" altLang="en-US" dirty="0" smtClean="0"/>
              <a:t>用户相关功能</a:t>
            </a:r>
            <a:r>
              <a:rPr lang="zh-CN" altLang="en-US" dirty="0" smtClean="0"/>
              <a:t>。</a:t>
            </a:r>
            <a:r>
              <a:rPr lang="zh-CN" altLang="en-US" dirty="0"/>
              <a:t>你应当掌握了以下知识</a:t>
            </a:r>
            <a:r>
              <a:rPr lang="zh-CN" altLang="en-US" dirty="0" smtClean="0"/>
              <a:t>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利用 </a:t>
            </a:r>
            <a:r>
              <a:rPr lang="en-US" altLang="zh-CN" dirty="0" err="1" smtClean="0"/>
              <a:t>OAuth</a:t>
            </a:r>
            <a:r>
              <a:rPr lang="zh-CN" altLang="en-US" dirty="0" smtClean="0"/>
              <a:t> 授权登录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头像和个人信息设置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静态单元格设计一些复杂界面</a:t>
            </a:r>
            <a:endParaRPr lang="zh-CN" altLang="en-US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如果</a:t>
            </a:r>
            <a:r>
              <a:rPr lang="zh-CN" altLang="en-US" dirty="0" smtClean="0"/>
              <a:t>想继续提高，你可以继续在极客学院学习后续的 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 图书展示项目实战课程。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2422</TotalTime>
  <Words>225</Words>
  <Application>Microsoft Macintosh PowerPoint</Application>
  <PresentationFormat>自定义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Avenir Roman</vt:lpstr>
      <vt:lpstr>Calibri</vt:lpstr>
      <vt:lpstr>Helvetica Light</vt:lpstr>
      <vt:lpstr>Noto Sans CJK SC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Black</vt:lpstr>
      <vt:lpstr>Swift 图书展示项目 开发实战（四）</vt:lpstr>
      <vt:lpstr>Swift 图书展示项目开发实战(四)</vt:lpstr>
      <vt:lpstr>Swift 图书展示项目开发实战(四)</vt:lpstr>
      <vt:lpstr>OAuth 授权登录</vt:lpstr>
      <vt:lpstr>Swift 图书展示项目开发实战(四)</vt:lpstr>
      <vt:lpstr>头像和个人信息页</vt:lpstr>
      <vt:lpstr>Swift 图书展示项目开发实战(四)</vt:lpstr>
      <vt:lpstr>发表评论和收藏图书</vt:lpstr>
      <vt:lpstr>Swift 图书展示项目开发实战(四) — 课程总结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Microsoft Office 用户</cp:lastModifiedBy>
  <cp:revision>210</cp:revision>
  <dcterms:created xsi:type="dcterms:W3CDTF">2015-03-23T11:35:35Z</dcterms:created>
  <dcterms:modified xsi:type="dcterms:W3CDTF">2016-01-27T01:15:09Z</dcterms:modified>
</cp:coreProperties>
</file>