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9" r:id="rId2"/>
    <p:sldId id="306" r:id="rId3"/>
    <p:sldId id="316" r:id="rId4"/>
    <p:sldId id="334" r:id="rId5"/>
    <p:sldId id="353" r:id="rId6"/>
    <p:sldId id="336" r:id="rId7"/>
    <p:sldId id="354" r:id="rId8"/>
    <p:sldId id="344" r:id="rId9"/>
    <p:sldId id="304" r:id="rId10"/>
    <p:sldId id="305" r:id="rId11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件首页" id="{BCC0DC43-B8A6-A444-B6D9-699BE3B1606E}">
          <p14:sldIdLst>
            <p14:sldId id="359"/>
            <p14:sldId id="306"/>
          </p14:sldIdLst>
        </p14:section>
        <p14:section name="课时 1" id="{9359586E-A46A-2441-8D4F-4630A70B68E2}">
          <p14:sldIdLst>
            <p14:sldId id="316"/>
            <p14:sldId id="334"/>
          </p14:sldIdLst>
        </p14:section>
        <p14:section name="课时 2" id="{75245455-0D4A-9946-BDBB-21627299AE52}">
          <p14:sldIdLst>
            <p14:sldId id="353"/>
            <p14:sldId id="336"/>
          </p14:sldIdLst>
        </p14:section>
        <p14:section name="课时3" id="{6F65B8D2-4597-EB4B-B467-B8C50CD7C599}">
          <p14:sldIdLst>
            <p14:sldId id="354"/>
            <p14:sldId id="344"/>
          </p14:sldIdLst>
        </p14:section>
        <p14:section name="课时4" id="{E44302EB-B52F-F541-B429-18808C246FAF}">
          <p14:sldIdLst/>
        </p14:section>
        <p14:section name="课时5" id="{F4A31201-0BFB-7241-A0DE-F41846D07726}">
          <p14:sldIdLst/>
        </p14:section>
        <p14:section name="课程结尾页" id="{DE80566A-9A67-BE4F-919D-495C67416F22}">
          <p14:sldIdLst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个性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个性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个性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8" autoAdjust="0"/>
    <p:restoredTop sz="95128" autoAdjust="0"/>
  </p:normalViewPr>
  <p:slideViewPr>
    <p:cSldViewPr snapToObjects="1">
      <p:cViewPr varScale="1">
        <p:scale>
          <a:sx n="47" d="100"/>
          <a:sy n="47" d="100"/>
        </p:scale>
        <p:origin x="264" y="2536"/>
      </p:cViewPr>
      <p:guideLst>
        <p:guide orient="horz" pos="4320"/>
        <p:guide pos="7680"/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  <p:sldLayoutId id="2147483660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 </a:t>
            </a:r>
            <a:r>
              <a:rPr lang="zh-CN" altLang="en-US" dirty="0"/>
              <a:t>界面动画教程</a:t>
            </a:r>
            <a:r>
              <a:rPr lang="zh-CN" altLang="en-US" dirty="0" smtClean="0"/>
              <a:t>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自动布局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32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iOS </a:t>
            </a:r>
            <a:r>
              <a:rPr lang="zh-CN" altLang="en-US" dirty="0"/>
              <a:t>界面动画教程</a:t>
            </a:r>
            <a:r>
              <a:rPr lang="zh-CN" altLang="en-US" dirty="0" smtClean="0"/>
              <a:t>之自动布局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自动布局基础</a:t>
            </a:r>
            <a:endParaRPr lang="en-US" altLang="zh-CN" dirty="0" smtClean="0"/>
          </a:p>
          <a:p>
            <a:r>
              <a:rPr lang="zh-CN" altLang="en-US" dirty="0" smtClean="0"/>
              <a:t>自动布局进阶</a:t>
            </a:r>
            <a:endParaRPr lang="en-US" altLang="zh-CN" dirty="0" smtClean="0"/>
          </a:p>
          <a:p>
            <a:r>
              <a:rPr lang="zh-CN" altLang="en-US" dirty="0" smtClean="0"/>
              <a:t>自动布局高阶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 </a:t>
            </a:r>
            <a:r>
              <a:rPr lang="zh-CN" altLang="en-US" dirty="0"/>
              <a:t>界面动画教程之自动布局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自动布局基础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自动布局基础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/>
              <a:t>自动</a:t>
            </a:r>
            <a:r>
              <a:rPr kumimoji="1" lang="zh-CN" altLang="en-US" sz="4800" dirty="0"/>
              <a:t>布局的</a:t>
            </a:r>
            <a:r>
              <a:rPr kumimoji="1" lang="zh-CN" altLang="en-US" sz="4800" dirty="0" smtClean="0"/>
              <a:t>约束</a:t>
            </a:r>
            <a:endParaRPr kumimoji="1" lang="en-US" altLang="zh-CN" sz="4800" dirty="0" smtClean="0"/>
          </a:p>
          <a:p>
            <a:r>
              <a:rPr kumimoji="1" lang="zh-CN" altLang="en-US" sz="4800" dirty="0" smtClean="0"/>
              <a:t>创建</a:t>
            </a:r>
            <a:r>
              <a:rPr kumimoji="1" lang="zh-CN" altLang="en-US" sz="4800" dirty="0"/>
              <a:t>自动布局的</a:t>
            </a:r>
            <a:r>
              <a:rPr kumimoji="1" lang="zh-CN" altLang="en-US" sz="4800" dirty="0" smtClean="0"/>
              <a:t>约束</a:t>
            </a:r>
            <a:endParaRPr kumimoji="1" lang="en-US" altLang="zh-CN" sz="4800" smtClean="0"/>
          </a:p>
          <a:p>
            <a:r>
              <a:rPr kumimoji="1" lang="zh-CN" altLang="en-US" sz="4800" smtClean="0"/>
              <a:t>解决</a:t>
            </a:r>
            <a:r>
              <a:rPr kumimoji="1" lang="zh-CN" altLang="en-US" sz="4800" dirty="0"/>
              <a:t>自动布局的冲突问题</a:t>
            </a:r>
            <a:endParaRPr kumimoji="1" lang="zh-CN" alt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99686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 </a:t>
            </a:r>
            <a:r>
              <a:rPr lang="zh-CN" altLang="en-US" dirty="0"/>
              <a:t>界面动画教程之自动布局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自动布局进阶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550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自动布局进阶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/>
              <a:t>使用</a:t>
            </a:r>
            <a:r>
              <a:rPr kumimoji="1" lang="zh-CN" altLang="en-US" sz="4800" dirty="0"/>
              <a:t>自动布局调整 </a:t>
            </a:r>
            <a:r>
              <a:rPr kumimoji="1" lang="en-US" altLang="zh-CN" sz="4800" dirty="0"/>
              <a:t>UI </a:t>
            </a:r>
            <a:r>
              <a:rPr kumimoji="1" lang="zh-CN" altLang="en-US" sz="4800" dirty="0"/>
              <a:t>元素的</a:t>
            </a:r>
            <a:r>
              <a:rPr kumimoji="1" lang="zh-CN" altLang="en-US" sz="4800" dirty="0" smtClean="0"/>
              <a:t>位置</a:t>
            </a:r>
            <a:endParaRPr kumimoji="1" lang="en-US" altLang="zh-CN" sz="4800" dirty="0" smtClean="0"/>
          </a:p>
          <a:p>
            <a:r>
              <a:rPr kumimoji="1" lang="zh-CN" altLang="en-US" sz="4800" dirty="0" smtClean="0"/>
              <a:t>使用</a:t>
            </a:r>
            <a:r>
              <a:rPr kumimoji="1" lang="zh-CN" altLang="en-US" sz="4800" dirty="0"/>
              <a:t>自动布局对齐 </a:t>
            </a:r>
            <a:r>
              <a:rPr kumimoji="1" lang="en-US" altLang="zh-CN" sz="4800" dirty="0"/>
              <a:t>UI </a:t>
            </a:r>
            <a:r>
              <a:rPr kumimoji="1" lang="zh-CN" altLang="en-US" sz="4800" dirty="0" smtClean="0"/>
              <a:t>元素</a:t>
            </a:r>
            <a:endParaRPr kumimoji="1" lang="en-US" altLang="zh-CN" sz="4800" dirty="0" smtClean="0"/>
          </a:p>
          <a:p>
            <a:r>
              <a:rPr kumimoji="1" lang="zh-CN" altLang="en-US" sz="4800" dirty="0" smtClean="0"/>
              <a:t>创建 </a:t>
            </a:r>
            <a:r>
              <a:rPr kumimoji="1" lang="en-US" altLang="zh-CN" sz="4800" dirty="0" err="1"/>
              <a:t>IBOutlet</a:t>
            </a:r>
            <a:r>
              <a:rPr kumimoji="1" lang="en-US" altLang="zh-CN" sz="4800" dirty="0"/>
              <a:t> </a:t>
            </a:r>
            <a:r>
              <a:rPr kumimoji="1" lang="zh-CN" altLang="en-US" sz="4800" dirty="0"/>
              <a:t>和 </a:t>
            </a:r>
            <a:r>
              <a:rPr kumimoji="1" lang="en-US" altLang="zh-CN" sz="4800" dirty="0" err="1"/>
              <a:t>IBAction</a:t>
            </a:r>
            <a:r>
              <a:rPr kumimoji="1" lang="en-US" altLang="zh-CN" sz="4800" dirty="0"/>
              <a:t> </a:t>
            </a:r>
            <a:r>
              <a:rPr kumimoji="1" lang="zh-CN" altLang="en-US" sz="4800" dirty="0"/>
              <a:t>关联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0897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 </a:t>
            </a:r>
            <a:r>
              <a:rPr lang="zh-CN" altLang="en-US" dirty="0"/>
              <a:t>界面动画教程之自动布局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自动布局高阶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268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自动布局高阶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/>
              <a:t>创建</a:t>
            </a:r>
            <a:r>
              <a:rPr kumimoji="1" lang="zh-CN" altLang="en-US" sz="4800" dirty="0"/>
              <a:t>约束</a:t>
            </a:r>
            <a:r>
              <a:rPr kumimoji="1" lang="zh-CN" altLang="en-US" sz="4800" dirty="0" smtClean="0"/>
              <a:t>动画</a:t>
            </a:r>
            <a:endParaRPr kumimoji="1" lang="en-US" altLang="zh-CN" sz="4800" dirty="0" smtClean="0"/>
          </a:p>
          <a:p>
            <a:r>
              <a:rPr kumimoji="1" lang="zh-CN" altLang="en-US" sz="4800" dirty="0" smtClean="0"/>
              <a:t>查看 </a:t>
            </a:r>
            <a:r>
              <a:rPr kumimoji="1" lang="en-US" altLang="zh-CN" sz="4800" dirty="0"/>
              <a:t>UI </a:t>
            </a:r>
            <a:r>
              <a:rPr kumimoji="1" lang="zh-CN" altLang="en-US" sz="4800" dirty="0"/>
              <a:t>元素的</a:t>
            </a:r>
            <a:r>
              <a:rPr kumimoji="1" lang="zh-CN" altLang="en-US" sz="4800" dirty="0" smtClean="0"/>
              <a:t>约束</a:t>
            </a:r>
            <a:endParaRPr kumimoji="1" lang="en-US" altLang="zh-CN" sz="4800" dirty="0" smtClean="0"/>
          </a:p>
          <a:p>
            <a:r>
              <a:rPr kumimoji="1" lang="zh-CN" altLang="en-US" sz="4800" dirty="0" smtClean="0"/>
              <a:t>替换</a:t>
            </a:r>
            <a:r>
              <a:rPr kumimoji="1" lang="zh-CN" altLang="en-US" sz="4800" dirty="0"/>
              <a:t>的方式创建约束</a:t>
            </a:r>
            <a:r>
              <a:rPr kumimoji="1" lang="zh-CN" altLang="en-US" sz="4800" dirty="0" smtClean="0"/>
              <a:t>动画</a:t>
            </a:r>
            <a:endParaRPr kumimoji="1" lang="en-US" altLang="zh-CN" sz="4800" dirty="0" smtClean="0"/>
          </a:p>
          <a:p>
            <a:r>
              <a:rPr kumimoji="1" lang="zh-CN" altLang="en-US" sz="4800" dirty="0" smtClean="0"/>
              <a:t>动画</a:t>
            </a:r>
            <a:r>
              <a:rPr kumimoji="1" lang="zh-CN" altLang="en-US" sz="4800" dirty="0"/>
              <a:t>方式动态创建视图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iOS </a:t>
            </a:r>
            <a:r>
              <a:rPr lang="zh-CN" altLang="en-US" dirty="0"/>
              <a:t>界面动画教程之自动布局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套课程中我们</a:t>
            </a:r>
            <a:r>
              <a:rPr lang="zh-CN" altLang="en-US" dirty="0" smtClean="0"/>
              <a:t>学习了 </a:t>
            </a:r>
            <a:r>
              <a:rPr lang="en-US" altLang="zh-CN" dirty="0" smtClean="0"/>
              <a:t>iOS</a:t>
            </a:r>
            <a:r>
              <a:rPr lang="zh-CN" altLang="en-US" dirty="0" smtClean="0"/>
              <a:t> 界面动画教程</a:t>
            </a:r>
            <a:r>
              <a:rPr lang="zh-CN" altLang="en-US" dirty="0" smtClean="0"/>
              <a:t>之自动布局的</a:t>
            </a:r>
            <a:r>
              <a:rPr lang="zh-CN" altLang="en-US" dirty="0"/>
              <a:t>相关知识</a:t>
            </a:r>
            <a:r>
              <a:rPr lang="zh-CN" altLang="en-US" dirty="0" smtClean="0"/>
              <a:t>。你</a:t>
            </a:r>
            <a:r>
              <a:rPr lang="zh-CN" altLang="en-US" dirty="0"/>
              <a:t>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了解</a:t>
            </a:r>
            <a:r>
              <a:rPr lang="zh-CN" altLang="en-US" dirty="0"/>
              <a:t>自动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创建</a:t>
            </a:r>
            <a:r>
              <a:rPr lang="zh-CN" altLang="en-US" dirty="0"/>
              <a:t>约束的</a:t>
            </a:r>
            <a:r>
              <a:rPr lang="zh-CN" altLang="en-US" dirty="0" smtClean="0"/>
              <a:t>动画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动画</a:t>
            </a:r>
            <a:r>
              <a:rPr lang="zh-CN" altLang="en-US" dirty="0"/>
              <a:t>方式更换</a:t>
            </a:r>
            <a:r>
              <a:rPr lang="zh-CN" altLang="en-US" dirty="0" smtClean="0"/>
              <a:t>约束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动态</a:t>
            </a:r>
            <a:r>
              <a:rPr lang="zh-CN" altLang="en-US" dirty="0"/>
              <a:t>创建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你</a:t>
            </a:r>
            <a:r>
              <a:rPr lang="zh-CN" altLang="en-US" dirty="0"/>
              <a:t>可以使用这些</a:t>
            </a:r>
            <a:r>
              <a:rPr lang="zh-CN" altLang="en-US" dirty="0" smtClean="0"/>
              <a:t>技巧创建自动布局相关动画</a:t>
            </a:r>
            <a:r>
              <a:rPr lang="zh-CN" altLang="en-US" dirty="0" smtClean="0"/>
              <a:t>，</a:t>
            </a:r>
            <a:r>
              <a:rPr lang="zh-CN" altLang="en-US" dirty="0"/>
              <a:t>如果想继续提高，你可以继续在极客学院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 iOS</a:t>
            </a:r>
            <a:r>
              <a:rPr lang="zh-CN" altLang="en-US" dirty="0" smtClean="0"/>
              <a:t> 界面</a:t>
            </a:r>
            <a:r>
              <a:rPr lang="zh-CN" altLang="en-US" smtClean="0"/>
              <a:t>动画</a:t>
            </a:r>
            <a:r>
              <a:rPr lang="zh-CN" altLang="en-US" smtClean="0"/>
              <a:t>之层动画基础课程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9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1506</TotalTime>
  <Words>203</Words>
  <Application>Microsoft Macintosh PowerPoint</Application>
  <PresentationFormat>自定义</PresentationFormat>
  <Paragraphs>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Avenir Roman</vt:lpstr>
      <vt:lpstr>Calibri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Black</vt:lpstr>
      <vt:lpstr>iOS 界面动画教程之 自动布局</vt:lpstr>
      <vt:lpstr>iOS 界面动画教程之自动布局 — 课程概要</vt:lpstr>
      <vt:lpstr>iOS 界面动画教程之自动布局</vt:lpstr>
      <vt:lpstr>自动布局基础 — 课时知识点</vt:lpstr>
      <vt:lpstr>iOS 界面动画教程之自动布局</vt:lpstr>
      <vt:lpstr>自动布局进阶 — 课时知识点</vt:lpstr>
      <vt:lpstr>iOS 界面动画教程之自动布局</vt:lpstr>
      <vt:lpstr>自动布局高阶 — 课时知识点</vt:lpstr>
      <vt:lpstr>iOS 界面动画教程之自动布局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刘铭</cp:lastModifiedBy>
  <cp:revision>204</cp:revision>
  <dcterms:created xsi:type="dcterms:W3CDTF">2015-03-23T11:35:35Z</dcterms:created>
  <dcterms:modified xsi:type="dcterms:W3CDTF">2016-02-29T06:52:11Z</dcterms:modified>
</cp:coreProperties>
</file>