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97155-41CA-174C-A9AD-1FE5231DC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B27C1-C181-4742-AE5D-7C18A6A47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1C6C-DFDE-CC49-B36D-CDB7CE0F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2069A-695C-9545-A233-8D674D48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0C269FD-1E7F-4041-BD58-7C74201E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83C93-5B9C-3D43-9A6E-CE9DA2B9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1CC9AF4-CBAA-E344-8395-701F967E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91BCC-2610-A641-949F-94FD8A53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A1E88-7E0B-3141-82A1-6A06C11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FB6797E-1705-E84D-8D80-DAC2521F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43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4C9AA2-C5AE-6D40-BD22-BD1AD767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39AD57F-B0CB-6F47-9CC1-FB2AD096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E9AF7-CD7A-914A-BB35-980E5C2A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DF8C9-D1B9-494A-9316-00F8EFDF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3FA0DD1-BC3E-814D-9A3F-4882A523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98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263EE-8860-DA44-842B-C14956D4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B2B0B-C1C4-7B43-BBE7-E7CE1C5F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707A6-61BD-DB44-B785-219A3E6A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091F5-DB9B-CB47-AF64-CC619AFB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E0BABEE-3174-FD40-A628-7FA5B0E7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78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5F28B-F0D6-D54A-9BF0-86A0BEAD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75EC4-EF51-8449-90BD-2A9FDF66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A5284-2DCF-0443-A7CA-8D4F7FB9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39C01-2C65-B244-9555-083274A5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E7DC646-DF7B-CE43-8EEC-EFDFE791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0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EF2E5-0BEE-C943-A6F6-B2D034DE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C6F81-1A18-9644-9D64-BB61B208F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585F5-2829-FF40-849B-C32C6DA9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D9E90-E293-3441-A284-0B77BD3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AB3FA-9D35-0B4A-AAA7-B16CCF6A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C39B2F8-50C4-6642-87AB-26EAB3F6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5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DCA4-2647-A84F-9195-1E0FE4E6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191E0-9563-6C44-A2D7-E2C6C359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F85D03-5F04-0C42-BF52-C040A6D8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0FB26-E121-6340-8B1E-CC7675942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F4E30-6614-8649-91FC-D8213EF25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B0F420-E394-DA4C-BB27-426831CA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C4F41-5C34-CE4A-B84A-146CA44F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EFD713C-8A73-0242-80B7-39B62D04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9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3443-B9AC-DE4D-B098-D34815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DD71BC-9E67-594F-A1AE-26C4E332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18099-8B18-E14D-90F1-4DFA5078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CF80BED-14D2-BA4E-B756-E5722F8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70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B0D97-9196-EC46-906B-C5BED115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72D111-5389-9B44-AA31-B6E2F712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4DFBC0E-23BB-9D40-9AD0-B91C5EC1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A5B17-99EE-A64D-825D-09E54BFA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3031C-A3C2-E04F-A5B2-E9CA9739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0E83D-6CC8-DA42-B958-6E7CDC2D2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78722-0094-4041-9936-0CD2273E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73E24-5B04-4E4E-A8A6-B1EDDD78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0A4F9DB-AA59-854E-8C7B-7D5F5FCA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4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8308A-BEC1-7745-AB2F-E52F653E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F3E37-1B0F-A04D-9AAE-AF9F985F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4AA37-82B4-7749-B986-D14BB491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39F4C-01EE-C743-BDD9-DB680734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A370D-BD27-DD48-B984-F32DC40C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C44A516-1D69-ED4C-9B42-630ACAF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78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AA8E6-221D-8145-920F-7F957B7B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A65DF-7D8D-4448-9F93-64ADB56C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7F53A-20F5-E44B-B913-80DE3253E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F83A-5502-544D-9524-D4531320600E}" type="datetimeFigureOut">
              <a:rPr kumimoji="1" lang="zh-CN" altLang="en-US" smtClean="0"/>
              <a:t>2019/1/22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E171-607F-364F-8AE6-5907988F7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C5B06B2-C857-C944-9218-82542DD2C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7712-27B1-CE47-B621-134B261ABE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9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B025E-32DC-5547-9530-98F6A935D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Hans" altLang="en-US" sz="5400" dirty="0"/>
              <a:t>百度输入法安卓组件化方案</a:t>
            </a:r>
            <a:endParaRPr kumimoji="1"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A0655A-04C6-DC49-BB83-C402B6741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7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F285B-87C6-0547-93CF-4F0D751B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背景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2ECE1-A988-7744-932A-484A05CD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问题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业务发展功能模块越来越多，团队人数增长，没有清晰的模块边界，无法有效划分负责人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代码紧耦合，一个功能的改动可能影响到其它不相干的模块</a:t>
            </a:r>
            <a:endParaRPr kumimoji="1" lang="en-US" altLang="zh-Hans" dirty="0"/>
          </a:p>
          <a:p>
            <a:r>
              <a:rPr kumimoji="1" lang="zh-Hans" altLang="en-US" dirty="0"/>
              <a:t>需求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输入法版本分支增加，版本间希望能够复用一些通用的功能，提升开发效率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希望有一套统一的底层库，支撑上层业务，提升代码质量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3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ADDF9-5D0A-654E-8D5C-C99C8692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Coco</a:t>
            </a:r>
            <a:r>
              <a:rPr kumimoji="1" lang="zh-Hans" altLang="en-US" dirty="0"/>
              <a:t>：基于</a:t>
            </a:r>
            <a:r>
              <a:rPr kumimoji="1" lang="en-US" altLang="zh-Hans" dirty="0"/>
              <a:t>SPI</a:t>
            </a:r>
            <a:r>
              <a:rPr kumimoji="1" lang="zh-Hans" altLang="en-US" dirty="0"/>
              <a:t>思想的组件化方案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462A4-20F3-B245-9E4E-53FCC4AF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Hans" dirty="0"/>
              <a:t>PI</a:t>
            </a:r>
            <a:r>
              <a:rPr kumimoji="1" lang="zh-Hans" altLang="en-US" dirty="0"/>
              <a:t>（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Provider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Interface</a:t>
            </a:r>
            <a:r>
              <a:rPr kumimoji="1" lang="zh-Hans" altLang="en-US" dirty="0"/>
              <a:t>）：</a:t>
            </a:r>
            <a:r>
              <a:rPr kumimoji="1" lang="zh-CN" altLang="en-US" dirty="0"/>
              <a:t>是</a:t>
            </a:r>
            <a:r>
              <a:rPr kumimoji="1" lang="en-US" altLang="zh-Hans" dirty="0"/>
              <a:t>JDK</a:t>
            </a:r>
            <a:r>
              <a:rPr kumimoji="1" lang="zh-CN" altLang="en-US" dirty="0"/>
              <a:t>内置的一种服务提供发现机制。其实就是为某个接口寻找服务的机制，有点类似</a:t>
            </a:r>
            <a:r>
              <a:rPr kumimoji="1" lang="en-US" altLang="zh-CN" dirty="0"/>
              <a:t>IOC</a:t>
            </a:r>
            <a:r>
              <a:rPr kumimoji="1" lang="zh-CN" altLang="en-US" dirty="0"/>
              <a:t>的思想，将装配的控制权移交给</a:t>
            </a:r>
            <a:r>
              <a:rPr kumimoji="1" lang="en-US" altLang="zh-CN" dirty="0" err="1"/>
              <a:t>ServiceLoader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通过接口</a:t>
            </a:r>
            <a:r>
              <a:rPr kumimoji="1" lang="en-US" altLang="zh-Hans" dirty="0"/>
              <a:t>+SPI</a:t>
            </a:r>
            <a:r>
              <a:rPr kumimoji="1" lang="zh-Hans" altLang="en-US" dirty="0"/>
              <a:t>实现组件化底层方案</a:t>
            </a:r>
            <a:endParaRPr kumimoji="1" lang="en-US" altLang="zh-Hans" dirty="0"/>
          </a:p>
          <a:p>
            <a:r>
              <a:rPr kumimoji="1" lang="zh-Hans" altLang="en-US" dirty="0"/>
              <a:t>基于接口实现上层路由方案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Hans" dirty="0"/>
              <a:t>+</a:t>
            </a:r>
            <a:r>
              <a:rPr kumimoji="1" lang="zh-Hans" altLang="en-US" dirty="0"/>
              <a:t>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4D8-8CB2-D846-B47E-DB0E1AD7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oco</a:t>
            </a:r>
            <a:r>
              <a:rPr kumimoji="1" lang="zh-Hans" altLang="en-US" dirty="0"/>
              <a:t>：整体框架图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12A79-3375-064B-B835-51C14A7D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1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8BF58-6E35-B848-B876-F96964B8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核心支撑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bpi</a:t>
            </a:r>
            <a:r>
              <a:rPr kumimoji="1" lang="zh-Hans" altLang="en-US" dirty="0"/>
              <a:t>后缀支持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ABD46-A8A9-1B45-8BCD-A183070B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自动化接口下沉，避免多个组件维护一个接口库。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0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F6FB-653D-5C4A-BBC1-EEEF0387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核心支撑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：</a:t>
            </a:r>
            <a:r>
              <a:rPr kumimoji="1" lang="en-US" altLang="zh-Hans" dirty="0" err="1"/>
              <a:t>CocoServiceLoader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6618F-EB9C-8F47-9AB5-99660499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改进</a:t>
            </a:r>
            <a:r>
              <a:rPr kumimoji="1" lang="en-US" altLang="zh-CN" dirty="0" err="1"/>
              <a:t>ServiceLoader</a:t>
            </a:r>
            <a:r>
              <a:rPr kumimoji="1" lang="zh-CN" altLang="en-US" dirty="0"/>
              <a:t>机制，性能百倍提升。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7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8B27-574E-4942-A7ED-C87AE522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核心支撑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：</a:t>
            </a:r>
            <a:r>
              <a:rPr kumimoji="1" lang="en-US" altLang="zh-Hans" dirty="0" err="1"/>
              <a:t>CocoViewModule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B721A-CDF5-4A42-B69C-70FDFF81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级路由，解决输入法面板没有</a:t>
            </a:r>
            <a:r>
              <a:rPr kumimoji="1" lang="en-US" altLang="zh-CN" dirty="0"/>
              <a:t>activity</a:t>
            </a:r>
            <a:r>
              <a:rPr kumimoji="1" lang="zh-CN" altLang="en-US" dirty="0"/>
              <a:t>无法进行统一路由的问题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41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1840-1335-D442-9DAB-DE90973A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近期收益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A22EA-5239-9043-90A0-03E0BD2A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49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1840-1335-D442-9DAB-DE90973A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远期收益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A22EA-5239-9043-90A0-03E0BD2A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04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208</Words>
  <Application>Microsoft Macintosh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百度输入法安卓组件化方案</vt:lpstr>
      <vt:lpstr>背景</vt:lpstr>
      <vt:lpstr>Coco：基于SPI思想的组件化方案</vt:lpstr>
      <vt:lpstr>Coco：整体框架图</vt:lpstr>
      <vt:lpstr>核心支撑1：bpi后缀支持</vt:lpstr>
      <vt:lpstr>核心支撑2：CocoServiceLoader</vt:lpstr>
      <vt:lpstr>核心支撑3：CocoViewModule</vt:lpstr>
      <vt:lpstr>近期收益</vt:lpstr>
      <vt:lpstr>远期收益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百度输入法组件化方案</dc:title>
  <dc:creator>Microsoft Office 用户</dc:creator>
  <cp:lastModifiedBy>Microsoft Office 用户</cp:lastModifiedBy>
  <cp:revision>4</cp:revision>
  <dcterms:created xsi:type="dcterms:W3CDTF">2019-01-22T11:46:39Z</dcterms:created>
  <dcterms:modified xsi:type="dcterms:W3CDTF">2019-01-22T12:45:05Z</dcterms:modified>
</cp:coreProperties>
</file>