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52" r:id="rId4"/>
    <p:sldId id="546" r:id="rId5"/>
    <p:sldId id="571" r:id="rId6"/>
    <p:sldId id="561" r:id="rId7"/>
    <p:sldId id="553" r:id="rId8"/>
    <p:sldId id="551" r:id="rId9"/>
    <p:sldId id="572" r:id="rId10"/>
    <p:sldId id="565" r:id="rId11"/>
    <p:sldId id="562" r:id="rId12"/>
    <p:sldId id="567" r:id="rId13"/>
    <p:sldId id="559" r:id="rId14"/>
    <p:sldId id="569" r:id="rId15"/>
    <p:sldId id="570" r:id="rId16"/>
    <p:sldId id="564" r:id="rId17"/>
    <p:sldId id="5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4C"/>
    <a:srgbClr val="343956"/>
    <a:srgbClr val="282D41"/>
    <a:srgbClr val="FF6600"/>
    <a:srgbClr val="4B4051"/>
    <a:srgbClr val="FCBC85"/>
    <a:srgbClr val="3E0000"/>
    <a:srgbClr val="6C0000"/>
    <a:srgbClr val="FAFAFA"/>
    <a:srgbClr val="8DA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13034" y="4454216"/>
            <a:ext cx="2750436" cy="184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천즈지엔   </a:t>
            </a:r>
            <a:r>
              <a:rPr lang="ko-KR" altLang="en-US" sz="1400" b="1" smtClean="0">
                <a:solidFill>
                  <a:schemeClr val="tx1"/>
                </a:solidFill>
              </a:rPr>
              <a:t>컴퓨터학부</a:t>
            </a:r>
            <a:r>
              <a:rPr lang="ko-KR" altLang="en-US" b="1" smtClean="0">
                <a:solidFill>
                  <a:schemeClr val="tx1"/>
                </a:solidFill>
              </a:rPr>
              <a:t> </a:t>
            </a:r>
            <a:endParaRPr lang="en-US" altLang="ko-KR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위즈하오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ko-KR" altLang="en-US" sz="1400" b="1">
                <a:solidFill>
                  <a:schemeClr val="tx1"/>
                </a:solidFill>
              </a:rPr>
              <a:t>컴퓨터학부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주이 </a:t>
            </a:r>
            <a:r>
              <a:rPr lang="ko-KR" altLang="en-US" sz="1200" b="1">
                <a:solidFill>
                  <a:schemeClr val="tx1"/>
                </a:solidFill>
              </a:rPr>
              <a:t> 컴퓨터학부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0564" y="1231008"/>
            <a:ext cx="2000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주제 소개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Snake game </a:t>
            </a: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특성 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코드 설명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22961" y="994022"/>
            <a:ext cx="3779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Snake</a:t>
            </a:r>
          </a:p>
          <a:p>
            <a:pPr algn="ctr"/>
            <a:r>
              <a:rPr lang="en-US" altLang="ko-KR" sz="8000" b="1" i="1" smtClean="0">
                <a:solidFill>
                  <a:schemeClr val="bg1"/>
                </a:solidFill>
                <a:latin typeface="+mn-ea"/>
                <a:ea typeface="야놀자 야체 B" panose="02020603020101020101" pitchFamily="18" charset="-127"/>
              </a:rPr>
              <a:t>Game</a:t>
            </a:r>
            <a:endParaRPr lang="ko-KR" altLang="en-US" sz="4400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495670" y="68457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몸 구조제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5389"/>
              </p:ext>
            </p:extLst>
          </p:nvPr>
        </p:nvGraphicFramePr>
        <p:xfrm>
          <a:off x="1329167" y="22939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5670" y="2217715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(x,y)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429"/>
              </p:ext>
            </p:extLst>
          </p:nvPr>
        </p:nvGraphicFramePr>
        <p:xfrm>
          <a:off x="1329167" y="23012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0955" y="164641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6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40955" y="1646523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7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9929" y="163615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head++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30305" y="326962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709937" y="2817821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17459" y="32812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上箭头 64"/>
          <p:cNvSpPr/>
          <p:nvPr/>
        </p:nvSpPr>
        <p:spPr>
          <a:xfrm>
            <a:off x="1597091" y="28294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52689" y="3259935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532321" y="2808132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39843" y="327155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2419475" y="2819750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24468" y="2301247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Snake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몸  구조제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3" y="3726922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3" grpId="0"/>
      <p:bldP spid="11" grpId="0" animBg="1"/>
      <p:bldP spid="64" grpId="0"/>
      <p:bldP spid="65" grpId="0" animBg="1"/>
      <p:bldP spid="70" grpId="0"/>
      <p:bldP spid="71" grpId="0" animBg="1"/>
      <p:bldP spid="72" grpId="0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78" y="2005803"/>
            <a:ext cx="5553075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49" y="4501355"/>
            <a:ext cx="2790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69" y="1348038"/>
            <a:ext cx="5753495" cy="53291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59162" y="1582615"/>
            <a:ext cx="358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Snake </a:t>
            </a:r>
            <a:r>
              <a:rPr lang="ko-KR" altLang="en-US" sz="4000" b="1" smtClean="0"/>
              <a:t>이동 </a:t>
            </a: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42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00184" y="685799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Snake</a:t>
            </a:r>
            <a:r>
              <a:rPr kumimoji="0" lang="en-US" altLang="ko-KR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이동 방식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679"/>
              </p:ext>
            </p:extLst>
          </p:nvPr>
        </p:nvGraphicFramePr>
        <p:xfrm>
          <a:off x="1534499" y="28077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44951"/>
              </p:ext>
            </p:extLst>
          </p:nvPr>
        </p:nvGraphicFramePr>
        <p:xfrm>
          <a:off x="1534499" y="33378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1002" y="3261622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(x,y)</a:t>
            </a:r>
            <a:endParaRPr lang="zh-CN" altLang="en-US" sz="280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04105"/>
              </p:ext>
            </p:extLst>
          </p:nvPr>
        </p:nvGraphicFramePr>
        <p:xfrm>
          <a:off x="1534499" y="27966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3685"/>
              </p:ext>
            </p:extLst>
          </p:nvPr>
        </p:nvGraphicFramePr>
        <p:xfrm>
          <a:off x="1534499" y="27939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9414"/>
              </p:ext>
            </p:extLst>
          </p:nvPr>
        </p:nvGraphicFramePr>
        <p:xfrm>
          <a:off x="1534499" y="28050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61556"/>
              </p:ext>
            </p:extLst>
          </p:nvPr>
        </p:nvGraphicFramePr>
        <p:xfrm>
          <a:off x="1534499" y="33451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27018" y="1274541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6 , body  = 5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27018" y="127465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7 , body  = 5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5992" y="126428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head++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735638" y="1987006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52392" y="2356338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735637" y="4313531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915269" y="3861728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2791" y="432514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1802423" y="3873346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1831242" y="2353142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190076" y="1982948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58022" y="1977317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69" name="下箭头 68"/>
          <p:cNvSpPr/>
          <p:nvPr/>
        </p:nvSpPr>
        <p:spPr>
          <a:xfrm>
            <a:off x="6774776" y="2346649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58021" y="43038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71" name="上箭头 70"/>
          <p:cNvSpPr/>
          <p:nvPr/>
        </p:nvSpPr>
        <p:spPr>
          <a:xfrm>
            <a:off x="6737653" y="38520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45175" y="4315460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2624807" y="3863657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2653626" y="2343453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012460" y="197325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29800" y="3345154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Snake </a:t>
            </a:r>
            <a:r>
              <a:rPr lang="ko-KR" altLang="en-US" smtClean="0"/>
              <a:t>몸  구조제 </a:t>
            </a:r>
            <a:endParaRPr lang="en-US" altLang="ko-KR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3" y="4741950"/>
            <a:ext cx="3765002" cy="2052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18016" y="2733045"/>
            <a:ext cx="156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Map</a:t>
            </a:r>
            <a:r>
              <a:rPr lang="ko-KR" altLang="en-US" smtClean="0"/>
              <a:t>로 가정 하라 </a:t>
            </a:r>
            <a:endParaRPr lang="zh-CN" altLang="en-US"/>
          </a:p>
        </p:txBody>
      </p:sp>
      <p:sp>
        <p:nvSpPr>
          <p:cNvPr id="77" name="上箭头 76"/>
          <p:cNvSpPr/>
          <p:nvPr/>
        </p:nvSpPr>
        <p:spPr>
          <a:xfrm>
            <a:off x="1802423" y="3873346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2" grpId="0"/>
      <p:bldP spid="9" grpId="0" animBg="1"/>
      <p:bldP spid="63" grpId="0"/>
      <p:bldP spid="11" grpId="0" animBg="1"/>
      <p:bldP spid="64" grpId="0"/>
      <p:bldP spid="65" grpId="0" animBg="1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 animBg="1"/>
      <p:bldP spid="75" grpId="0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이동 방향  판단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72981"/>
              </p:ext>
            </p:extLst>
          </p:nvPr>
        </p:nvGraphicFramePr>
        <p:xfrm>
          <a:off x="1534499" y="28050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7073899" y="2586062"/>
            <a:ext cx="830385" cy="76380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6153150" y="3438919"/>
            <a:ext cx="920749" cy="21101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6432028" y="3151307"/>
            <a:ext cx="483577" cy="7862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400" b="1" i="1">
                <a:solidFill>
                  <a:srgbClr val="FFC000"/>
                </a:solidFill>
              </a:rPr>
              <a:t>Snake </a:t>
            </a:r>
            <a:r>
              <a:rPr lang="ko-KR" altLang="en-US" sz="2400" b="1" i="1">
                <a:solidFill>
                  <a:srgbClr val="FFC000"/>
                </a:solidFill>
              </a:rPr>
              <a:t>이동 방향  판단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88" y="1361948"/>
            <a:ext cx="2733675" cy="528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88" y="1003424"/>
            <a:ext cx="2787945" cy="5644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88" y="2856034"/>
            <a:ext cx="2752725" cy="1409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319" y="4354923"/>
            <a:ext cx="28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flag;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코드 실행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51" y="1478632"/>
            <a:ext cx="3809394" cy="5209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72100" y="1626577"/>
            <a:ext cx="262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게임 끝은지</a:t>
            </a:r>
            <a:r>
              <a:rPr lang="en-US" altLang="ko-KR" sz="2800" b="1" smtClean="0"/>
              <a:t>?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5599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20"/>
          <p:cNvSpPr>
            <a:spLocks/>
          </p:cNvSpPr>
          <p:nvPr/>
        </p:nvSpPr>
        <p:spPr bwMode="auto">
          <a:xfrm rot="14983469" flipH="1" flipV="1">
            <a:off x="7615026" y="2121137"/>
            <a:ext cx="1080948" cy="2353840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EB18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6233" y="4459711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smtClean="0">
                <a:solidFill>
                  <a:srgbClr val="FFC000"/>
                </a:solidFill>
              </a:rPr>
              <a:t>	     END</a:t>
            </a:r>
          </a:p>
          <a:p>
            <a:pPr>
              <a:lnSpc>
                <a:spcPct val="150000"/>
              </a:lnSpc>
            </a:pPr>
            <a:r>
              <a:rPr lang="en-US" altLang="ko-KR" sz="3200" b="1" i="1">
                <a:solidFill>
                  <a:srgbClr val="FFC000"/>
                </a:solidFill>
              </a:rPr>
              <a:t>	</a:t>
            </a:r>
            <a:r>
              <a:rPr lang="ko-KR" altLang="en-US" sz="3200" b="1" i="1" smtClean="0">
                <a:solidFill>
                  <a:srgbClr val="FFC000"/>
                </a:solidFill>
              </a:rPr>
              <a:t>감사합니다 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320" b="50101"/>
          <a:stretch/>
        </p:blipFill>
        <p:spPr>
          <a:xfrm>
            <a:off x="7773790" y="-1"/>
            <a:ext cx="3024840" cy="6843253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360269" y="2854094"/>
            <a:ext cx="9173211" cy="5084082"/>
            <a:chOff x="2360269" y="2854094"/>
            <a:chExt cx="9173211" cy="5084082"/>
          </a:xfrm>
        </p:grpSpPr>
        <p:sp>
          <p:nvSpPr>
            <p:cNvPr id="43" name="직사각형 44"/>
            <p:cNvSpPr/>
            <p:nvPr/>
          </p:nvSpPr>
          <p:spPr>
            <a:xfrm rot="19042785" flipH="1" flipV="1">
              <a:off x="9068464" y="3271235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4"/>
            <p:cNvSpPr/>
            <p:nvPr/>
          </p:nvSpPr>
          <p:spPr>
            <a:xfrm rot="19042785" flipH="1" flipV="1">
              <a:off x="9293853" y="3867311"/>
              <a:ext cx="2239627" cy="61904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9042785" flipH="1" flipV="1">
              <a:off x="8534321" y="2854094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4"/>
            <p:cNvSpPr/>
            <p:nvPr/>
          </p:nvSpPr>
          <p:spPr>
            <a:xfrm rot="19438631" flipH="1" flipV="1">
              <a:off x="9353234" y="4715838"/>
              <a:ext cx="1879123" cy="4219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rot="15769131" flipH="1" flipV="1">
              <a:off x="6640673" y="3075281"/>
              <a:ext cx="2864919" cy="3376480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순서도: 저장 데이터 38"/>
            <p:cNvSpPr/>
            <p:nvPr/>
          </p:nvSpPr>
          <p:spPr>
            <a:xfrm rot="19925789" flipH="1" flipV="1">
              <a:off x="6394036" y="4593676"/>
              <a:ext cx="651844" cy="2023042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4511959" flipH="1" flipV="1">
              <a:off x="3443750" y="4466314"/>
              <a:ext cx="2388381" cy="4555343"/>
            </a:xfrm>
            <a:custGeom>
              <a:avLst/>
              <a:gdLst>
                <a:gd name="connsiteX0" fmla="*/ 1004579 w 1011642"/>
                <a:gd name="connsiteY0" fmla="*/ 38792 h 428585"/>
                <a:gd name="connsiteX1" fmla="*/ 507638 w 1011642"/>
                <a:gd name="connsiteY1" fmla="*/ 46 h 428585"/>
                <a:gd name="connsiteX2" fmla="*/ 53 w 1011642"/>
                <a:gd name="connsiteY2" fmla="*/ 44028 h 428585"/>
                <a:gd name="connsiteX3" fmla="*/ 0 w 1011642"/>
                <a:gd name="connsiteY3" fmla="*/ 57179 h 428585"/>
                <a:gd name="connsiteX4" fmla="*/ 842665 w 1011642"/>
                <a:gd name="connsiteY4" fmla="*/ 428585 h 428585"/>
                <a:gd name="connsiteX5" fmla="*/ 1011642 w 1011642"/>
                <a:gd name="connsiteY5" fmla="*/ 45199 h 428585"/>
                <a:gd name="connsiteX0" fmla="*/ 1004579 w 1032018"/>
                <a:gd name="connsiteY0" fmla="*/ 38792 h 1189628"/>
                <a:gd name="connsiteX1" fmla="*/ 507638 w 1032018"/>
                <a:gd name="connsiteY1" fmla="*/ 46 h 1189628"/>
                <a:gd name="connsiteX2" fmla="*/ 53 w 1032018"/>
                <a:gd name="connsiteY2" fmla="*/ 44028 h 1189628"/>
                <a:gd name="connsiteX3" fmla="*/ 0 w 1032018"/>
                <a:gd name="connsiteY3" fmla="*/ 57179 h 1189628"/>
                <a:gd name="connsiteX4" fmla="*/ 1016274 w 1032018"/>
                <a:gd name="connsiteY4" fmla="*/ 1189628 h 1189628"/>
                <a:gd name="connsiteX5" fmla="*/ 1011642 w 1032018"/>
                <a:gd name="connsiteY5" fmla="*/ 45199 h 1189628"/>
                <a:gd name="connsiteX6" fmla="*/ 1004579 w 1032018"/>
                <a:gd name="connsiteY6" fmla="*/ 38792 h 1189628"/>
                <a:gd name="connsiteX0" fmla="*/ 1004579 w 1038528"/>
                <a:gd name="connsiteY0" fmla="*/ 38792 h 1263656"/>
                <a:gd name="connsiteX1" fmla="*/ 507638 w 1038528"/>
                <a:gd name="connsiteY1" fmla="*/ 46 h 1263656"/>
                <a:gd name="connsiteX2" fmla="*/ 53 w 1038528"/>
                <a:gd name="connsiteY2" fmla="*/ 44028 h 1263656"/>
                <a:gd name="connsiteX3" fmla="*/ 0 w 1038528"/>
                <a:gd name="connsiteY3" fmla="*/ 57179 h 1263656"/>
                <a:gd name="connsiteX4" fmla="*/ 1023526 w 1038528"/>
                <a:gd name="connsiteY4" fmla="*/ 1263656 h 1263656"/>
                <a:gd name="connsiteX5" fmla="*/ 1011642 w 1038528"/>
                <a:gd name="connsiteY5" fmla="*/ 45199 h 1263656"/>
                <a:gd name="connsiteX6" fmla="*/ 1004579 w 1038528"/>
                <a:gd name="connsiteY6" fmla="*/ 38792 h 1263656"/>
                <a:gd name="connsiteX0" fmla="*/ 1004527 w 1038476"/>
                <a:gd name="connsiteY0" fmla="*/ 38792 h 1925324"/>
                <a:gd name="connsiteX1" fmla="*/ 507586 w 1038476"/>
                <a:gd name="connsiteY1" fmla="*/ 46 h 1925324"/>
                <a:gd name="connsiteX2" fmla="*/ 1 w 1038476"/>
                <a:gd name="connsiteY2" fmla="*/ 44028 h 1925324"/>
                <a:gd name="connsiteX3" fmla="*/ 44308 w 1038476"/>
                <a:gd name="connsiteY3" fmla="*/ 1851566 h 1925324"/>
                <a:gd name="connsiteX4" fmla="*/ 1023474 w 1038476"/>
                <a:gd name="connsiteY4" fmla="*/ 1263656 h 1925324"/>
                <a:gd name="connsiteX5" fmla="*/ 1011590 w 1038476"/>
                <a:gd name="connsiteY5" fmla="*/ 45199 h 1925324"/>
                <a:gd name="connsiteX6" fmla="*/ 1004527 w 1038476"/>
                <a:gd name="connsiteY6" fmla="*/ 38792 h 1925324"/>
                <a:gd name="connsiteX0" fmla="*/ 1004527 w 1011590"/>
                <a:gd name="connsiteY0" fmla="*/ 38792 h 1901829"/>
                <a:gd name="connsiteX1" fmla="*/ 507586 w 1011590"/>
                <a:gd name="connsiteY1" fmla="*/ 46 h 1901829"/>
                <a:gd name="connsiteX2" fmla="*/ 1 w 1011590"/>
                <a:gd name="connsiteY2" fmla="*/ 44028 h 1901829"/>
                <a:gd name="connsiteX3" fmla="*/ 44308 w 1011590"/>
                <a:gd name="connsiteY3" fmla="*/ 1851566 h 1901829"/>
                <a:gd name="connsiteX4" fmla="*/ 873861 w 1011590"/>
                <a:gd name="connsiteY4" fmla="*/ 500485 h 1901829"/>
                <a:gd name="connsiteX5" fmla="*/ 1011590 w 1011590"/>
                <a:gd name="connsiteY5" fmla="*/ 45199 h 1901829"/>
                <a:gd name="connsiteX6" fmla="*/ 1004527 w 1011590"/>
                <a:gd name="connsiteY6" fmla="*/ 38792 h 1901829"/>
                <a:gd name="connsiteX0" fmla="*/ 1004527 w 1011590"/>
                <a:gd name="connsiteY0" fmla="*/ 38792 h 1940833"/>
                <a:gd name="connsiteX1" fmla="*/ 507586 w 1011590"/>
                <a:gd name="connsiteY1" fmla="*/ 46 h 1940833"/>
                <a:gd name="connsiteX2" fmla="*/ 1 w 1011590"/>
                <a:gd name="connsiteY2" fmla="*/ 44028 h 1940833"/>
                <a:gd name="connsiteX3" fmla="*/ 44308 w 1011590"/>
                <a:gd name="connsiteY3" fmla="*/ 1851566 h 1940833"/>
                <a:gd name="connsiteX4" fmla="*/ 873861 w 1011590"/>
                <a:gd name="connsiteY4" fmla="*/ 500485 h 1940833"/>
                <a:gd name="connsiteX5" fmla="*/ 1011590 w 1011590"/>
                <a:gd name="connsiteY5" fmla="*/ 45199 h 1940833"/>
                <a:gd name="connsiteX6" fmla="*/ 1004527 w 1011590"/>
                <a:gd name="connsiteY6" fmla="*/ 38792 h 1940833"/>
                <a:gd name="connsiteX0" fmla="*/ 1004527 w 1011590"/>
                <a:gd name="connsiteY0" fmla="*/ 38792 h 1928493"/>
                <a:gd name="connsiteX1" fmla="*/ 507586 w 1011590"/>
                <a:gd name="connsiteY1" fmla="*/ 46 h 1928493"/>
                <a:gd name="connsiteX2" fmla="*/ 1 w 1011590"/>
                <a:gd name="connsiteY2" fmla="*/ 44028 h 1928493"/>
                <a:gd name="connsiteX3" fmla="*/ 44308 w 1011590"/>
                <a:gd name="connsiteY3" fmla="*/ 1851566 h 1928493"/>
                <a:gd name="connsiteX4" fmla="*/ 939221 w 1011590"/>
                <a:gd name="connsiteY4" fmla="*/ 275584 h 1928493"/>
                <a:gd name="connsiteX5" fmla="*/ 1011590 w 1011590"/>
                <a:gd name="connsiteY5" fmla="*/ 45199 h 1928493"/>
                <a:gd name="connsiteX6" fmla="*/ 1004527 w 1011590"/>
                <a:gd name="connsiteY6" fmla="*/ 38792 h 1928493"/>
                <a:gd name="connsiteX0" fmla="*/ 1004527 w 1011590"/>
                <a:gd name="connsiteY0" fmla="*/ 38792 h 1851566"/>
                <a:gd name="connsiteX1" fmla="*/ 507586 w 1011590"/>
                <a:gd name="connsiteY1" fmla="*/ 46 h 1851566"/>
                <a:gd name="connsiteX2" fmla="*/ 1 w 1011590"/>
                <a:gd name="connsiteY2" fmla="*/ 44028 h 1851566"/>
                <a:gd name="connsiteX3" fmla="*/ 44308 w 1011590"/>
                <a:gd name="connsiteY3" fmla="*/ 1851566 h 1851566"/>
                <a:gd name="connsiteX4" fmla="*/ 939221 w 1011590"/>
                <a:gd name="connsiteY4" fmla="*/ 275584 h 1851566"/>
                <a:gd name="connsiteX5" fmla="*/ 1011590 w 1011590"/>
                <a:gd name="connsiteY5" fmla="*/ 45199 h 1851566"/>
                <a:gd name="connsiteX6" fmla="*/ 1004527 w 1011590"/>
                <a:gd name="connsiteY6" fmla="*/ 38792 h 1851566"/>
                <a:gd name="connsiteX0" fmla="*/ 1004527 w 1011590"/>
                <a:gd name="connsiteY0" fmla="*/ 38792 h 1929399"/>
                <a:gd name="connsiteX1" fmla="*/ 507586 w 1011590"/>
                <a:gd name="connsiteY1" fmla="*/ 46 h 1929399"/>
                <a:gd name="connsiteX2" fmla="*/ 1 w 1011590"/>
                <a:gd name="connsiteY2" fmla="*/ 44028 h 1929399"/>
                <a:gd name="connsiteX3" fmla="*/ 39289 w 1011590"/>
                <a:gd name="connsiteY3" fmla="*/ 1929399 h 1929399"/>
                <a:gd name="connsiteX4" fmla="*/ 939221 w 1011590"/>
                <a:gd name="connsiteY4" fmla="*/ 275584 h 1929399"/>
                <a:gd name="connsiteX5" fmla="*/ 1011590 w 1011590"/>
                <a:gd name="connsiteY5" fmla="*/ 45199 h 1929399"/>
                <a:gd name="connsiteX6" fmla="*/ 1004527 w 1011590"/>
                <a:gd name="connsiteY6" fmla="*/ 38792 h 19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1590" h="1929399">
                  <a:moveTo>
                    <a:pt x="1004527" y="38792"/>
                  </a:moveTo>
                  <a:cubicBezTo>
                    <a:pt x="957291" y="17625"/>
                    <a:pt x="752749" y="1033"/>
                    <a:pt x="507586" y="46"/>
                  </a:cubicBezTo>
                  <a:cubicBezTo>
                    <a:pt x="227400" y="-1081"/>
                    <a:pt x="104" y="18601"/>
                    <a:pt x="1" y="44028"/>
                  </a:cubicBezTo>
                  <a:cubicBezTo>
                    <a:pt x="-17" y="48412"/>
                    <a:pt x="39307" y="1925015"/>
                    <a:pt x="39289" y="1929399"/>
                  </a:cubicBezTo>
                  <a:cubicBezTo>
                    <a:pt x="350356" y="1374879"/>
                    <a:pt x="520916" y="982419"/>
                    <a:pt x="939221" y="275584"/>
                  </a:cubicBezTo>
                  <a:cubicBezTo>
                    <a:pt x="995547" y="147789"/>
                    <a:pt x="955264" y="172994"/>
                    <a:pt x="1011590" y="45199"/>
                  </a:cubicBezTo>
                  <a:lnTo>
                    <a:pt x="1004527" y="38792"/>
                  </a:lnTo>
                  <a:close/>
                </a:path>
              </a:pathLst>
            </a:custGeom>
            <a:solidFill>
              <a:srgbClr val="2E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7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68399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2435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664733" y="938463"/>
            <a:ext cx="4211052" cy="5606715"/>
          </a:xfrm>
          <a:prstGeom prst="round2SameRect">
            <a:avLst>
              <a:gd name="adj1" fmla="val 4403"/>
              <a:gd name="adj2" fmla="val 107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77960" y="1612900"/>
            <a:ext cx="3784598" cy="461010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64733" y="1338981"/>
            <a:ext cx="4211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94" y="3383148"/>
            <a:ext cx="2040944" cy="28398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08602" y="2197133"/>
            <a:ext cx="3785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프로젝드 주제 소개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2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8068" y="997143"/>
            <a:ext cx="582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벽에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몸에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음식을 먹으면 몸이 길어지다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4" name="Picture 10" descr="âsnakegame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46" y="834536"/>
            <a:ext cx="61245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90247" y="1113763"/>
            <a:ext cx="3894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ko-KR" sz="2800">
                <a:solidFill>
                  <a:prstClr val="white">
                    <a:lumMod val="65000"/>
                  </a:prstClr>
                </a:solidFill>
              </a:rPr>
              <a:t>Classic snake </a:t>
            </a:r>
            <a:r>
              <a:rPr lang="en-US" altLang="zh-CN" sz="2800">
                <a:solidFill>
                  <a:prstClr val="white">
                    <a:lumMod val="65000"/>
                  </a:prstClr>
                </a:solidFill>
              </a:rPr>
              <a:t>game</a:t>
            </a:r>
            <a:r>
              <a:rPr lang="ko-KR" altLang="en-US" sz="280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9218" y="2450317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smtClean="0">
                <a:solidFill>
                  <a:srgbClr val="FFC000"/>
                </a:solidFill>
              </a:rPr>
              <a:t>	     </a:t>
            </a:r>
            <a:r>
              <a:rPr lang="ko-KR" altLang="en-US" sz="2800" b="1" i="1" smtClean="0">
                <a:solidFill>
                  <a:srgbClr val="FFC000"/>
                </a:solidFill>
              </a:rPr>
              <a:t>우리  만든 </a:t>
            </a:r>
            <a:endParaRPr lang="en-US" altLang="ko-KR" sz="2800" b="1" i="1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i="1" smtClean="0">
                <a:solidFill>
                  <a:srgbClr val="FFC000"/>
                </a:solidFill>
              </a:rPr>
              <a:t>      Snake game 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42271"/>
              </p:ext>
            </p:extLst>
          </p:nvPr>
        </p:nvGraphicFramePr>
        <p:xfrm>
          <a:off x="4774602" y="232304"/>
          <a:ext cx="6850743" cy="640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422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음식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“*”    “&amp;”     “%”    “&gt;&gt;”   ”&lt;&lt;”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음식이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초마다 하나를 생선 하고 출력 </a:t>
                      </a:r>
                      <a:endParaRPr lang="en-US" altLang="ko-KR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음식이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화면에서 죄대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 동식적으로 나타나고 안 먹으면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 후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사라질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것이다 </a:t>
                      </a:r>
                      <a:endParaRPr lang="ko-KR" altLang="en-US" sz="12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67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Score count 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먹는 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음식에 따라 다른 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점수를 준다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* -- 1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&amp; -- 2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% -- 3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점마다 뱀 길이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8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24251"/>
                  </a:ext>
                </a:extLst>
              </a:tr>
              <a:tr h="200211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Snake </a:t>
                      </a: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이동   속도 변경 가능 </a:t>
                      </a:r>
                      <a:endParaRPr kumimoji="0" lang="ko-KR" alt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“&gt;&gt;”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 이동 속도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증가</a:t>
                      </a:r>
                      <a:endParaRPr lang="en-US" altLang="ko-KR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“&lt;&lt;”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이동 속도 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1/2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감소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864511" y="1274431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64511" y="3235147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  <p:sp>
        <p:nvSpPr>
          <p:cNvPr id="6" name="타원 28"/>
          <p:cNvSpPr/>
          <p:nvPr/>
        </p:nvSpPr>
        <p:spPr>
          <a:xfrm>
            <a:off x="4862653" y="5392194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9218" y="2450317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	     </a:t>
            </a:r>
            <a:r>
              <a:rPr kumimoji="0" lang="ko-KR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우리  만든 </a:t>
            </a:r>
            <a:endParaRPr kumimoji="0" lang="en-US" altLang="ko-KR" sz="2800" b="1" i="1" u="none" strike="noStrike" kern="120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Snake game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5538"/>
              </p:ext>
            </p:extLst>
          </p:nvPr>
        </p:nvGraphicFramePr>
        <p:xfrm>
          <a:off x="4820021" y="226453"/>
          <a:ext cx="6143987" cy="64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006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몸에  부딪히면 게임 끝다 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06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벽에  부딪히면 게임 끝다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24251"/>
                  </a:ext>
                </a:extLst>
              </a:tr>
              <a:tr h="187325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점수 </a:t>
                      </a:r>
                      <a:r>
                        <a:rPr kumimoji="0" lang="en-US" altLang="ko-KR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65</a:t>
                      </a: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 도달하면 게임 끝다 </a:t>
                      </a: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910859" y="999818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10859" y="3433147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타원 28"/>
          <p:cNvSpPr/>
          <p:nvPr/>
        </p:nvSpPr>
        <p:spPr>
          <a:xfrm>
            <a:off x="4910859" y="5668476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직사각형 33"/>
          <p:cNvSpPr/>
          <p:nvPr/>
        </p:nvSpPr>
        <p:spPr>
          <a:xfrm>
            <a:off x="3495291" y="132906"/>
            <a:ext cx="490382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프로그램 실행 동연상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8328" y="-1162939"/>
            <a:ext cx="5908017" cy="7704415"/>
            <a:chOff x="652444" y="197211"/>
            <a:chExt cx="4738706" cy="5970890"/>
          </a:xfrm>
        </p:grpSpPr>
        <p:sp>
          <p:nvSpPr>
            <p:cNvPr id="19" name="자유형 18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49765" y="3831942"/>
            <a:ext cx="3785129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코드 설명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7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smtClean="0">
                <a:solidFill>
                  <a:srgbClr val="FFC000"/>
                </a:solidFill>
              </a:rPr>
              <a:t>  </a:t>
            </a:r>
            <a:r>
              <a:rPr lang="ko-KR" altLang="en-US" sz="2400" b="1" i="1" smtClean="0">
                <a:solidFill>
                  <a:srgbClr val="FFC000"/>
                </a:solidFill>
              </a:rPr>
              <a:t>파일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white"/>
                  </a:solidFill>
                </a:rPr>
                <a:t>Page</a:t>
              </a:r>
            </a:p>
            <a:p>
              <a:pPr lvl="0" algn="ctr"/>
              <a:r>
                <a:rPr lang="en-US" altLang="ko-KR" sz="1200" dirty="0" smtClean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24"/>
          <p:cNvSpPr txBox="1"/>
          <p:nvPr/>
        </p:nvSpPr>
        <p:spPr>
          <a:xfrm>
            <a:off x="918244" y="1515212"/>
            <a:ext cx="10155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s.h(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해드 파일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.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안에 함수 선언 과 구조제 정의가 있다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s_map.c(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지도 초기화 과 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main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함수 </a:t>
            </a: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s_body.c(Snake</a:t>
            </a:r>
            <a:r>
              <a:rPr lang="ko-KR" altLang="en-US" sz="3200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몸이 초기화 와 몸이 출력 </a:t>
            </a: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s_food.c(food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초기화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생선 과 출력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s_dir.c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키보드 입력을 받고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다음 이동 방향 반단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s_timeset.c(SIGA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LR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M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신호 발선 시간 정의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kumimoji="0" lang="en-US" altLang="ko-KR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1" y="849045"/>
            <a:ext cx="10584281" cy="5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64" y="2746375"/>
            <a:ext cx="3629025" cy="36385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83" y="1431925"/>
            <a:ext cx="3257550" cy="4953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1251" y="1781178"/>
            <a:ext cx="5381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 </a:t>
            </a:r>
            <a:r>
              <a:rPr lang="ko-KR" altLang="en-US" sz="3200" b="1" smtClean="0"/>
              <a:t>필요한 구조체 와 변수 선언 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393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431</Words>
  <Application>Microsoft Office PowerPoint</Application>
  <PresentationFormat>宽屏</PresentationFormat>
  <Paragraphs>180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Aharoni</vt:lpstr>
      <vt:lpstr>맑은 고딕</vt:lpstr>
      <vt:lpstr>宋体</vt:lpstr>
      <vt:lpstr>야놀자 야체 B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wjg33</cp:lastModifiedBy>
  <cp:revision>544</cp:revision>
  <dcterms:created xsi:type="dcterms:W3CDTF">2018-08-02T07:05:36Z</dcterms:created>
  <dcterms:modified xsi:type="dcterms:W3CDTF">2018-12-20T18:52:56Z</dcterms:modified>
</cp:coreProperties>
</file>