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5" r:id="rId2"/>
    <p:sldId id="560" r:id="rId3"/>
    <p:sldId id="552" r:id="rId4"/>
    <p:sldId id="546" r:id="rId5"/>
    <p:sldId id="571" r:id="rId6"/>
    <p:sldId id="561" r:id="rId7"/>
    <p:sldId id="553" r:id="rId8"/>
    <p:sldId id="551" r:id="rId9"/>
    <p:sldId id="572" r:id="rId10"/>
    <p:sldId id="562" r:id="rId11"/>
    <p:sldId id="565" r:id="rId12"/>
    <p:sldId id="567" r:id="rId13"/>
    <p:sldId id="559" r:id="rId14"/>
    <p:sldId id="569" r:id="rId15"/>
    <p:sldId id="570" r:id="rId16"/>
    <p:sldId id="564" r:id="rId17"/>
    <p:sldId id="55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24C"/>
    <a:srgbClr val="343956"/>
    <a:srgbClr val="282D41"/>
    <a:srgbClr val="FF6600"/>
    <a:srgbClr val="4B4051"/>
    <a:srgbClr val="FCBC85"/>
    <a:srgbClr val="3E0000"/>
    <a:srgbClr val="6C0000"/>
    <a:srgbClr val="FAFAFA"/>
    <a:srgbClr val="8DA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1" autoAdjust="0"/>
    <p:restoredTop sz="94660"/>
  </p:normalViewPr>
  <p:slideViewPr>
    <p:cSldViewPr snapToGrid="0">
      <p:cViewPr varScale="1">
        <p:scale>
          <a:sx n="99" d="100"/>
          <a:sy n="99" d="100"/>
        </p:scale>
        <p:origin x="30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813034" y="4454216"/>
            <a:ext cx="2750436" cy="1841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200000"/>
              </a:lnSpc>
            </a:pPr>
            <a:r>
              <a:rPr lang="ko-KR" altLang="en-US" b="1" smtClean="0">
                <a:solidFill>
                  <a:schemeClr val="tx1"/>
                </a:solidFill>
              </a:rPr>
              <a:t>천즈지엔   </a:t>
            </a:r>
            <a:r>
              <a:rPr lang="ko-KR" altLang="en-US" sz="1400" b="1" smtClean="0">
                <a:solidFill>
                  <a:schemeClr val="tx1"/>
                </a:solidFill>
              </a:rPr>
              <a:t>컴퓨터학부</a:t>
            </a:r>
            <a:r>
              <a:rPr lang="ko-KR" altLang="en-US" b="1" smtClean="0">
                <a:solidFill>
                  <a:schemeClr val="tx1"/>
                </a:solidFill>
              </a:rPr>
              <a:t> </a:t>
            </a:r>
            <a:endParaRPr lang="en-US" altLang="ko-KR" b="1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smtClean="0">
                <a:solidFill>
                  <a:schemeClr val="tx1"/>
                </a:solidFill>
              </a:rPr>
              <a:t>위즈하오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ko-KR" altLang="en-US" sz="1400" b="1">
                <a:solidFill>
                  <a:schemeClr val="tx1"/>
                </a:solidFill>
              </a:rPr>
              <a:t>컴퓨터학부</a:t>
            </a:r>
            <a:endParaRPr lang="en-US" altLang="ko-KR" sz="1400" b="1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smtClean="0">
                <a:solidFill>
                  <a:schemeClr val="tx1"/>
                </a:solidFill>
              </a:rPr>
              <a:t>주이 </a:t>
            </a:r>
            <a:r>
              <a:rPr lang="ko-KR" altLang="en-US" sz="1200" b="1">
                <a:solidFill>
                  <a:schemeClr val="tx1"/>
                </a:solidFill>
              </a:rPr>
              <a:t> 컴퓨터학부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0564" y="1231008"/>
            <a:ext cx="2000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주제 소개</a:t>
            </a:r>
            <a:endParaRPr lang="en-US" altLang="ko-KR" sz="1050" smtClean="0">
              <a:solidFill>
                <a:prstClr val="black">
                  <a:lumMod val="85000"/>
                  <a:lumOff val="1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200000"/>
              </a:lnSpc>
            </a:pPr>
            <a:r>
              <a:rPr lang="en-US" altLang="ko-KR" sz="105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Snake game </a:t>
            </a:r>
            <a:r>
              <a:rPr lang="ko-KR" altLang="en-US" sz="105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특성  </a:t>
            </a:r>
            <a:endParaRPr lang="en-US" altLang="ko-KR" sz="1050" smtClean="0">
              <a:solidFill>
                <a:prstClr val="black">
                  <a:lumMod val="85000"/>
                  <a:lumOff val="1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200000"/>
              </a:lnSpc>
            </a:pPr>
            <a:r>
              <a:rPr lang="ko-KR" altLang="en-US" sz="105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코드 설명 </a:t>
            </a:r>
            <a:endParaRPr lang="en-US" altLang="ko-KR" sz="1050" smtClean="0">
              <a:solidFill>
                <a:prstClr val="black">
                  <a:lumMod val="85000"/>
                  <a:lumOff val="1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200000"/>
              </a:lnSpc>
            </a:pP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6514227" y="1305913"/>
            <a:ext cx="1020291" cy="369837"/>
          </a:xfrm>
          <a:custGeom>
            <a:avLst/>
            <a:gdLst>
              <a:gd name="connsiteX0" fmla="*/ 0 w 933450"/>
              <a:gd name="connsiteY0" fmla="*/ 219670 h 250030"/>
              <a:gd name="connsiteX1" fmla="*/ 0 w 933450"/>
              <a:gd name="connsiteY1" fmla="*/ 30361 h 250030"/>
              <a:gd name="connsiteX2" fmla="*/ 933450 w 933450"/>
              <a:gd name="connsiteY2" fmla="*/ 30361 h 250030"/>
              <a:gd name="connsiteX3" fmla="*/ 933450 w 933450"/>
              <a:gd name="connsiteY3" fmla="*/ 31872 h 250030"/>
              <a:gd name="connsiteX4" fmla="*/ 825312 w 933450"/>
              <a:gd name="connsiteY4" fmla="*/ 125015 h 250030"/>
              <a:gd name="connsiteX5" fmla="*/ 933450 w 933450"/>
              <a:gd name="connsiteY5" fmla="*/ 218159 h 250030"/>
              <a:gd name="connsiteX6" fmla="*/ 933450 w 933450"/>
              <a:gd name="connsiteY6" fmla="*/ 219670 h 250030"/>
              <a:gd name="connsiteX7" fmla="*/ 0 w 933450"/>
              <a:gd name="connsiteY7" fmla="*/ 219670 h 25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450" h="25003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33740" y="1305912"/>
            <a:ext cx="612668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i="1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0" name="자유형 29"/>
          <p:cNvSpPr/>
          <p:nvPr/>
        </p:nvSpPr>
        <p:spPr>
          <a:xfrm>
            <a:off x="6522437" y="4399985"/>
            <a:ext cx="1020291" cy="369837"/>
          </a:xfrm>
          <a:custGeom>
            <a:avLst/>
            <a:gdLst>
              <a:gd name="connsiteX0" fmla="*/ 0 w 933450"/>
              <a:gd name="connsiteY0" fmla="*/ 219670 h 250030"/>
              <a:gd name="connsiteX1" fmla="*/ 0 w 933450"/>
              <a:gd name="connsiteY1" fmla="*/ 30361 h 250030"/>
              <a:gd name="connsiteX2" fmla="*/ 933450 w 933450"/>
              <a:gd name="connsiteY2" fmla="*/ 30361 h 250030"/>
              <a:gd name="connsiteX3" fmla="*/ 933450 w 933450"/>
              <a:gd name="connsiteY3" fmla="*/ 31872 h 250030"/>
              <a:gd name="connsiteX4" fmla="*/ 825312 w 933450"/>
              <a:gd name="connsiteY4" fmla="*/ 125015 h 250030"/>
              <a:gd name="connsiteX5" fmla="*/ 933450 w 933450"/>
              <a:gd name="connsiteY5" fmla="*/ 218159 h 250030"/>
              <a:gd name="connsiteX6" fmla="*/ 933450 w 933450"/>
              <a:gd name="connsiteY6" fmla="*/ 219670 h 250030"/>
              <a:gd name="connsiteX7" fmla="*/ 0 w 933450"/>
              <a:gd name="connsiteY7" fmla="*/ 219670 h 25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450" h="25003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77882" y="4399984"/>
            <a:ext cx="607859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i="1" dirty="0" smtClean="0">
                <a:solidFill>
                  <a:schemeClr val="bg1"/>
                </a:solidFill>
              </a:rPr>
              <a:t>NAME</a:t>
            </a:r>
            <a:endParaRPr lang="en-US" altLang="ko-KR" sz="1100" b="1" i="1" dirty="0">
              <a:solidFill>
                <a:schemeClr val="bg1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rot="16200000" flipH="1">
            <a:off x="1305814" y="960417"/>
            <a:ext cx="6037943" cy="4795611"/>
          </a:xfrm>
          <a:prstGeom prst="round2SameRect">
            <a:avLst>
              <a:gd name="adj1" fmla="val 16667"/>
              <a:gd name="adj2" fmla="val 2750"/>
            </a:avLst>
          </a:pr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 rot="16200000" flipH="1">
            <a:off x="-671533" y="2950233"/>
            <a:ext cx="6025472" cy="828449"/>
          </a:xfrm>
          <a:custGeom>
            <a:avLst/>
            <a:gdLst>
              <a:gd name="connsiteX0" fmla="*/ 0 w 6025472"/>
              <a:gd name="connsiteY0" fmla="*/ 675573 h 828449"/>
              <a:gd name="connsiteX1" fmla="*/ 75612 w 6025472"/>
              <a:gd name="connsiteY1" fmla="*/ 671755 h 828449"/>
              <a:gd name="connsiteX2" fmla="*/ 5554116 w 6025472"/>
              <a:gd name="connsiteY2" fmla="*/ 671755 h 828449"/>
              <a:gd name="connsiteX3" fmla="*/ 6001003 w 6025472"/>
              <a:gd name="connsiteY3" fmla="*/ 808260 h 828449"/>
              <a:gd name="connsiteX4" fmla="*/ 6025472 w 6025472"/>
              <a:gd name="connsiteY4" fmla="*/ 828449 h 828449"/>
              <a:gd name="connsiteX5" fmla="*/ 6025472 w 6025472"/>
              <a:gd name="connsiteY5" fmla="*/ 799284 h 828449"/>
              <a:gd name="connsiteX6" fmla="*/ 5226188 w 6025472"/>
              <a:gd name="connsiteY6" fmla="*/ 0 h 828449"/>
              <a:gd name="connsiteX7" fmla="*/ 786813 w 6025472"/>
              <a:gd name="connsiteY7" fmla="*/ 0 h 828449"/>
              <a:gd name="connsiteX8" fmla="*/ 3768 w 6025472"/>
              <a:gd name="connsiteY8" fmla="*/ 638201 h 82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25472" h="828449">
                <a:moveTo>
                  <a:pt x="0" y="675573"/>
                </a:moveTo>
                <a:lnTo>
                  <a:pt x="75612" y="671755"/>
                </a:lnTo>
                <a:lnTo>
                  <a:pt x="5554116" y="671755"/>
                </a:lnTo>
                <a:cubicBezTo>
                  <a:pt x="5719653" y="671755"/>
                  <a:pt x="5873436" y="722078"/>
                  <a:pt x="6001003" y="808260"/>
                </a:cubicBezTo>
                <a:lnTo>
                  <a:pt x="6025472" y="828449"/>
                </a:lnTo>
                <a:lnTo>
                  <a:pt x="6025472" y="799284"/>
                </a:lnTo>
                <a:cubicBezTo>
                  <a:pt x="6025472" y="357852"/>
                  <a:pt x="5667620" y="0"/>
                  <a:pt x="5226188" y="0"/>
                </a:cubicBezTo>
                <a:lnTo>
                  <a:pt x="786813" y="0"/>
                </a:lnTo>
                <a:cubicBezTo>
                  <a:pt x="400560" y="0"/>
                  <a:pt x="78298" y="273980"/>
                  <a:pt x="3768" y="638201"/>
                </a:cubicBez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697441" y="3270518"/>
            <a:ext cx="1328056" cy="45224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22683" y="4867702"/>
            <a:ext cx="959122" cy="1328057"/>
          </a:xfrm>
          <a:prstGeom prst="rect">
            <a:avLst/>
          </a:prstGeom>
          <a:solidFill>
            <a:srgbClr val="8B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 rot="16200000">
            <a:off x="3984953" y="2983002"/>
            <a:ext cx="753030" cy="4522428"/>
          </a:xfrm>
          <a:custGeom>
            <a:avLst/>
            <a:gdLst>
              <a:gd name="connsiteX0" fmla="*/ 753030 w 753030"/>
              <a:gd name="connsiteY0" fmla="*/ 664028 h 4522428"/>
              <a:gd name="connsiteX1" fmla="*/ 753030 w 753030"/>
              <a:gd name="connsiteY1" fmla="*/ 4522428 h 4522428"/>
              <a:gd name="connsiteX2" fmla="*/ 594515 w 753030"/>
              <a:gd name="connsiteY2" fmla="*/ 4522428 h 4522428"/>
              <a:gd name="connsiteX3" fmla="*/ 594516 w 753030"/>
              <a:gd name="connsiteY3" fmla="*/ 734512 h 4522428"/>
              <a:gd name="connsiteX4" fmla="*/ 3469 w 753030"/>
              <a:gd name="connsiteY4" fmla="*/ 9322 h 4522428"/>
              <a:gd name="connsiteX5" fmla="*/ 0 w 753030"/>
              <a:gd name="connsiteY5" fmla="*/ 8972 h 4522428"/>
              <a:gd name="connsiteX6" fmla="*/ 89002 w 753030"/>
              <a:gd name="connsiteY6" fmla="*/ 0 h 4522428"/>
              <a:gd name="connsiteX7" fmla="*/ 753030 w 753030"/>
              <a:gd name="connsiteY7" fmla="*/ 664028 h 452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030" h="4522428">
                <a:moveTo>
                  <a:pt x="753030" y="664028"/>
                </a:moveTo>
                <a:lnTo>
                  <a:pt x="753030" y="4522428"/>
                </a:lnTo>
                <a:lnTo>
                  <a:pt x="594515" y="4522428"/>
                </a:lnTo>
                <a:lnTo>
                  <a:pt x="594516" y="734512"/>
                </a:lnTo>
                <a:cubicBezTo>
                  <a:pt x="594516" y="376797"/>
                  <a:pt x="340779" y="78346"/>
                  <a:pt x="3469" y="9322"/>
                </a:cubicBezTo>
                <a:lnTo>
                  <a:pt x="0" y="8972"/>
                </a:lnTo>
                <a:lnTo>
                  <a:pt x="89002" y="0"/>
                </a:lnTo>
                <a:cubicBezTo>
                  <a:pt x="455735" y="0"/>
                  <a:pt x="753030" y="297295"/>
                  <a:pt x="753030" y="66402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 rot="5400000">
            <a:off x="2949001" y="5581767"/>
            <a:ext cx="455670" cy="364954"/>
          </a:xfrm>
          <a:custGeom>
            <a:avLst/>
            <a:gdLst>
              <a:gd name="connsiteX0" fmla="*/ 0 w 595254"/>
              <a:gd name="connsiteY0" fmla="*/ 620689 h 620689"/>
              <a:gd name="connsiteX1" fmla="*/ 0 w 595254"/>
              <a:gd name="connsiteY1" fmla="*/ 0 h 620689"/>
              <a:gd name="connsiteX2" fmla="*/ 595254 w 595254"/>
              <a:gd name="connsiteY2" fmla="*/ 0 h 620689"/>
              <a:gd name="connsiteX3" fmla="*/ 284910 w 595254"/>
              <a:gd name="connsiteY3" fmla="*/ 310344 h 620689"/>
              <a:gd name="connsiteX4" fmla="*/ 595254 w 595254"/>
              <a:gd name="connsiteY4" fmla="*/ 620689 h 62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254" h="620689">
                <a:moveTo>
                  <a:pt x="0" y="620689"/>
                </a:moveTo>
                <a:lnTo>
                  <a:pt x="0" y="0"/>
                </a:lnTo>
                <a:lnTo>
                  <a:pt x="595254" y="0"/>
                </a:lnTo>
                <a:lnTo>
                  <a:pt x="284910" y="310344"/>
                </a:lnTo>
                <a:lnTo>
                  <a:pt x="595254" y="62068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755428" y="5522642"/>
            <a:ext cx="1073117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22961" y="994022"/>
            <a:ext cx="377904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600" b="1" i="1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Snake</a:t>
            </a:r>
          </a:p>
          <a:p>
            <a:pPr algn="ctr"/>
            <a:r>
              <a:rPr lang="en-US" altLang="ko-KR" sz="8000" b="1" i="1" smtClean="0">
                <a:solidFill>
                  <a:schemeClr val="bg1"/>
                </a:solidFill>
                <a:latin typeface="+mn-ea"/>
                <a:ea typeface="야놀자 야체 B" panose="02020603020101020101" pitchFamily="18" charset="-127"/>
              </a:rPr>
              <a:t>Game</a:t>
            </a:r>
            <a:endParaRPr lang="ko-KR" altLang="en-US" sz="4400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2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685801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4334" y="1252289"/>
            <a:ext cx="10657565" cy="5443785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400" b="1" i="1">
                <a:solidFill>
                  <a:srgbClr val="FFC000"/>
                </a:solidFill>
              </a:rPr>
              <a:t>코드 실행 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3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3" y="1397004"/>
            <a:ext cx="5553075" cy="2333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461" y="4159250"/>
            <a:ext cx="27908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495670" y="684578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i="1" smtClean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34" charset="-127"/>
              </a:rPr>
              <a:t>Snake </a:t>
            </a:r>
            <a:r>
              <a:rPr lang="ko-KR" altLang="en-US" sz="2400" b="1" i="1" smtClean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34" charset="-127"/>
              </a:rPr>
              <a:t>몸 구조제 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4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995389"/>
              </p:ext>
            </p:extLst>
          </p:nvPr>
        </p:nvGraphicFramePr>
        <p:xfrm>
          <a:off x="1329167" y="229390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8799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01190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4515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6673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785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82037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08892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37421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8242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165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0592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95670" y="2217715"/>
            <a:ext cx="862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(x,y)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38429"/>
              </p:ext>
            </p:extLst>
          </p:nvPr>
        </p:nvGraphicFramePr>
        <p:xfrm>
          <a:off x="1329167" y="230124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8799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01190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4515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6673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785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82037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08892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37421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8242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165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05924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40955" y="1646412"/>
            <a:ext cx="302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head  = 6 , body  = 5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340955" y="1646523"/>
            <a:ext cx="302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head  = 7 , body  = 5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9929" y="1636154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head++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530305" y="3269624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head - 1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5709937" y="2817821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417459" y="3281242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head – body - 1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上箭头 64"/>
          <p:cNvSpPr/>
          <p:nvPr/>
        </p:nvSpPr>
        <p:spPr>
          <a:xfrm>
            <a:off x="1597091" y="2829439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352689" y="3259935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head - 1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上箭头 70"/>
          <p:cNvSpPr/>
          <p:nvPr/>
        </p:nvSpPr>
        <p:spPr>
          <a:xfrm>
            <a:off x="6532321" y="2808132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239843" y="3271553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head – body - 1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上箭头 72"/>
          <p:cNvSpPr/>
          <p:nvPr/>
        </p:nvSpPr>
        <p:spPr>
          <a:xfrm>
            <a:off x="2419475" y="2819750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24468" y="2301247"/>
            <a:ext cx="145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宋体" panose="02010600030101010101" pitchFamily="2" charset="-122"/>
                <a:cs typeface="+mn-cs"/>
              </a:rPr>
              <a:t>Snake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몸  구조제 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73" y="3726922"/>
            <a:ext cx="44196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2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1" grpId="0"/>
      <p:bldP spid="8" grpId="0"/>
      <p:bldP spid="8" grpId="1"/>
      <p:bldP spid="63" grpId="0"/>
      <p:bldP spid="11" grpId="0" animBg="1"/>
      <p:bldP spid="64" grpId="0"/>
      <p:bldP spid="65" grpId="0" animBg="1"/>
      <p:bldP spid="70" grpId="0"/>
      <p:bldP spid="71" grpId="0" animBg="1"/>
      <p:bldP spid="72" grpId="0"/>
      <p:bldP spid="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685801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4334" y="1252289"/>
            <a:ext cx="10657565" cy="5443785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400" b="1" i="1">
                <a:solidFill>
                  <a:srgbClr val="FFC000"/>
                </a:solidFill>
              </a:rPr>
              <a:t>코드 실행 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5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69" y="1348038"/>
            <a:ext cx="5753495" cy="53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00184" y="685799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Snake</a:t>
            </a:r>
            <a:r>
              <a:rPr kumimoji="0" lang="en-US" altLang="ko-KR" sz="2400" b="1" i="1" u="none" strike="noStrike" kern="1200" cap="none" spc="0" normalizeH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R" altLang="en-US" sz="2400" b="1" i="1" u="none" strike="noStrike" kern="1200" cap="none" spc="0" normalizeH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이동 방식 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6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2679"/>
              </p:ext>
            </p:extLst>
          </p:nvPr>
        </p:nvGraphicFramePr>
        <p:xfrm>
          <a:off x="1534499" y="280774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8328164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1854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3510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455887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9276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98309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91729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17105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8560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908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@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4156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44951"/>
              </p:ext>
            </p:extLst>
          </p:nvPr>
        </p:nvGraphicFramePr>
        <p:xfrm>
          <a:off x="1534499" y="333781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8799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01190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4515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6673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785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82037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08892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37421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8242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165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0592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1002" y="3261622"/>
            <a:ext cx="862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(x,y)</a:t>
            </a:r>
            <a:endParaRPr lang="zh-CN" altLang="en-US" sz="2800"/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04105"/>
              </p:ext>
            </p:extLst>
          </p:nvPr>
        </p:nvGraphicFramePr>
        <p:xfrm>
          <a:off x="1534499" y="279662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8328164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1854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3510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455887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9276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98309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91729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17105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8560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908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@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@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41564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63685"/>
              </p:ext>
            </p:extLst>
          </p:nvPr>
        </p:nvGraphicFramePr>
        <p:xfrm>
          <a:off x="1534499" y="279396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8328164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1854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3510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455887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9276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98309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91729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17105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8560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908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@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41564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09414"/>
              </p:ext>
            </p:extLst>
          </p:nvPr>
        </p:nvGraphicFramePr>
        <p:xfrm>
          <a:off x="1534499" y="280508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8328164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1854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3510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455887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9276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98309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91729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17105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8560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908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@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41564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61556"/>
              </p:ext>
            </p:extLst>
          </p:nvPr>
        </p:nvGraphicFramePr>
        <p:xfrm>
          <a:off x="1534499" y="334515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58799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01190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4515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6673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785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82037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08892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37421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8242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165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0,6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05924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727018" y="1274541"/>
            <a:ext cx="302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 = 6 , body  = 5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727018" y="1274652"/>
            <a:ext cx="302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 = 7 , body  = 5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75992" y="1264283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head++</a:t>
            </a:r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5735638" y="1987006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- 1</a:t>
            </a:r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5952392" y="2356338"/>
            <a:ext cx="175846" cy="379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735637" y="4313531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- 1</a:t>
            </a:r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5915269" y="3861728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622791" y="4325149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– body - 1</a:t>
            </a:r>
            <a:endParaRPr lang="zh-CN" altLang="en-US"/>
          </a:p>
        </p:txBody>
      </p:sp>
      <p:sp>
        <p:nvSpPr>
          <p:cNvPr id="65" name="上箭头 64"/>
          <p:cNvSpPr/>
          <p:nvPr/>
        </p:nvSpPr>
        <p:spPr>
          <a:xfrm>
            <a:off x="1802423" y="3873346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下箭头 65"/>
          <p:cNvSpPr/>
          <p:nvPr/>
        </p:nvSpPr>
        <p:spPr>
          <a:xfrm>
            <a:off x="1831242" y="2353142"/>
            <a:ext cx="175846" cy="379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190076" y="1982948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– body - 1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558022" y="1977317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- 1</a:t>
            </a:r>
            <a:endParaRPr lang="zh-CN" altLang="en-US"/>
          </a:p>
        </p:txBody>
      </p:sp>
      <p:sp>
        <p:nvSpPr>
          <p:cNvPr id="69" name="下箭头 68"/>
          <p:cNvSpPr/>
          <p:nvPr/>
        </p:nvSpPr>
        <p:spPr>
          <a:xfrm>
            <a:off x="6774776" y="2346649"/>
            <a:ext cx="175846" cy="379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6558021" y="4303842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- 1</a:t>
            </a:r>
            <a:endParaRPr lang="zh-CN" altLang="en-US"/>
          </a:p>
        </p:txBody>
      </p:sp>
      <p:sp>
        <p:nvSpPr>
          <p:cNvPr id="71" name="上箭头 70"/>
          <p:cNvSpPr/>
          <p:nvPr/>
        </p:nvSpPr>
        <p:spPr>
          <a:xfrm>
            <a:off x="6737653" y="3852039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45175" y="4315460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– body - 1</a:t>
            </a:r>
            <a:endParaRPr lang="zh-CN" altLang="en-US"/>
          </a:p>
        </p:txBody>
      </p:sp>
      <p:sp>
        <p:nvSpPr>
          <p:cNvPr id="73" name="上箭头 72"/>
          <p:cNvSpPr/>
          <p:nvPr/>
        </p:nvSpPr>
        <p:spPr>
          <a:xfrm>
            <a:off x="2624807" y="3863657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下箭头 73"/>
          <p:cNvSpPr/>
          <p:nvPr/>
        </p:nvSpPr>
        <p:spPr>
          <a:xfrm>
            <a:off x="2653626" y="2343453"/>
            <a:ext cx="175846" cy="379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2012460" y="1973259"/>
            <a:ext cx="3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 – body - 1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829800" y="3345154"/>
            <a:ext cx="145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Snake </a:t>
            </a:r>
            <a:r>
              <a:rPr lang="ko-KR" altLang="en-US" smtClean="0"/>
              <a:t>몸  구조제 </a:t>
            </a:r>
            <a:endParaRPr lang="en-US" altLang="ko-KR" smtClean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13" y="4741950"/>
            <a:ext cx="3765002" cy="20529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818016" y="2733045"/>
            <a:ext cx="156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Map</a:t>
            </a:r>
            <a:r>
              <a:rPr lang="ko-KR" altLang="en-US" smtClean="0"/>
              <a:t>로 가정 하라 </a:t>
            </a:r>
            <a:endParaRPr lang="zh-CN" altLang="en-US"/>
          </a:p>
        </p:txBody>
      </p:sp>
      <p:sp>
        <p:nvSpPr>
          <p:cNvPr id="77" name="上箭头 76"/>
          <p:cNvSpPr/>
          <p:nvPr/>
        </p:nvSpPr>
        <p:spPr>
          <a:xfrm>
            <a:off x="1802423" y="3873346"/>
            <a:ext cx="180730" cy="44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6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1" grpId="0"/>
      <p:bldP spid="8" grpId="0"/>
      <p:bldP spid="8" grpId="1"/>
      <p:bldP spid="62" grpId="0"/>
      <p:bldP spid="9" grpId="0" animBg="1"/>
      <p:bldP spid="63" grpId="0"/>
      <p:bldP spid="11" grpId="0" animBg="1"/>
      <p:bldP spid="64" grpId="0"/>
      <p:bldP spid="65" grpId="0" animBg="1"/>
      <p:bldP spid="66" grpId="0" animBg="1"/>
      <p:bldP spid="67" grpId="0"/>
      <p:bldP spid="68" grpId="0"/>
      <p:bldP spid="69" grpId="0" animBg="1"/>
      <p:bldP spid="70" grpId="0"/>
      <p:bldP spid="71" grpId="0" animBg="1"/>
      <p:bldP spid="72" grpId="0"/>
      <p:bldP spid="73" grpId="0" animBg="1"/>
      <p:bldP spid="74" grpId="0" animBg="1"/>
      <p:bldP spid="75" grpId="0"/>
      <p:bldP spid="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685801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4334" y="1252289"/>
            <a:ext cx="10657565" cy="5443785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i="1" smtClean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34" charset="-127"/>
              </a:rPr>
              <a:t>Snake </a:t>
            </a:r>
            <a:r>
              <a:rPr lang="ko-KR" altLang="en-US" sz="2400" b="1" i="1" smtClean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34" charset="-127"/>
              </a:rPr>
              <a:t>이동 방향  판단 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7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72981"/>
              </p:ext>
            </p:extLst>
          </p:nvPr>
        </p:nvGraphicFramePr>
        <p:xfrm>
          <a:off x="1534499" y="280508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8328164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1854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3510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455887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9276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98309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91729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17105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8560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908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@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41564"/>
                  </a:ext>
                </a:extLst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7073899" y="2586062"/>
            <a:ext cx="830385" cy="763806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箭头 3"/>
          <p:cNvSpPr/>
          <p:nvPr/>
        </p:nvSpPr>
        <p:spPr>
          <a:xfrm>
            <a:off x="6153150" y="3438919"/>
            <a:ext cx="920749" cy="211016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乘号 4"/>
          <p:cNvSpPr/>
          <p:nvPr/>
        </p:nvSpPr>
        <p:spPr>
          <a:xfrm>
            <a:off x="6432028" y="3151307"/>
            <a:ext cx="483577" cy="7862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6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685801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4334" y="1252289"/>
            <a:ext cx="10657565" cy="5443785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400" b="1" i="1">
                <a:solidFill>
                  <a:srgbClr val="FFC000"/>
                </a:solidFill>
              </a:rPr>
              <a:t>Snake </a:t>
            </a:r>
            <a:r>
              <a:rPr lang="ko-KR" altLang="en-US" sz="2400" b="1" i="1">
                <a:solidFill>
                  <a:srgbClr val="FFC000"/>
                </a:solidFill>
              </a:rPr>
              <a:t>이동 방향  판단 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8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388" y="1361948"/>
            <a:ext cx="2733675" cy="5286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088" y="1003424"/>
            <a:ext cx="2787945" cy="56448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88" y="2856034"/>
            <a:ext cx="27527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6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685801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4334" y="1252289"/>
            <a:ext cx="10657565" cy="5443785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i="1" smtClean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34" charset="-127"/>
              </a:rPr>
              <a:t>코드 실행 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9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51" y="1478632"/>
            <a:ext cx="3809394" cy="520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 flipV="1">
            <a:off x="4606222" y="0"/>
            <a:ext cx="7585778" cy="6858000"/>
          </a:xfrm>
          <a:custGeom>
            <a:avLst/>
            <a:gdLst>
              <a:gd name="connsiteX0" fmla="*/ 0 w 7585778"/>
              <a:gd name="connsiteY0" fmla="*/ 6858000 h 6858000"/>
              <a:gd name="connsiteX1" fmla="*/ 7585778 w 7585778"/>
              <a:gd name="connsiteY1" fmla="*/ 6858000 h 6858000"/>
              <a:gd name="connsiteX2" fmla="*/ 7585778 w 7585778"/>
              <a:gd name="connsiteY2" fmla="*/ 2256940 h 6858000"/>
              <a:gd name="connsiteX3" fmla="*/ 6476895 w 7585778"/>
              <a:gd name="connsiteY3" fmla="*/ 0 h 6858000"/>
              <a:gd name="connsiteX4" fmla="*/ 3369483 w 75857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5778" h="6858000">
                <a:moveTo>
                  <a:pt x="0" y="6858000"/>
                </a:moveTo>
                <a:lnTo>
                  <a:pt x="7585778" y="6858000"/>
                </a:lnTo>
                <a:lnTo>
                  <a:pt x="7585778" y="2256940"/>
                </a:lnTo>
                <a:lnTo>
                  <a:pt x="6476895" y="0"/>
                </a:lnTo>
                <a:lnTo>
                  <a:pt x="336948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Freeform 20"/>
          <p:cNvSpPr>
            <a:spLocks/>
          </p:cNvSpPr>
          <p:nvPr/>
        </p:nvSpPr>
        <p:spPr bwMode="auto">
          <a:xfrm rot="14983469" flipH="1" flipV="1">
            <a:off x="7615026" y="2121137"/>
            <a:ext cx="1080948" cy="2353840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EB18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11199" y="1"/>
            <a:ext cx="6647543" cy="6858000"/>
          </a:xfrm>
          <a:custGeom>
            <a:avLst/>
            <a:gdLst>
              <a:gd name="connsiteX0" fmla="*/ 0 w 6342743"/>
              <a:gd name="connsiteY0" fmla="*/ 0 h 6923314"/>
              <a:gd name="connsiteX1" fmla="*/ 2148114 w 6342743"/>
              <a:gd name="connsiteY1" fmla="*/ 2830286 h 6923314"/>
              <a:gd name="connsiteX2" fmla="*/ 3149600 w 6342743"/>
              <a:gd name="connsiteY2" fmla="*/ 2786743 h 6923314"/>
              <a:gd name="connsiteX3" fmla="*/ 2830286 w 6342743"/>
              <a:gd name="connsiteY3" fmla="*/ 3222172 h 6923314"/>
              <a:gd name="connsiteX4" fmla="*/ 6342743 w 6342743"/>
              <a:gd name="connsiteY4" fmla="*/ 6923314 h 6923314"/>
              <a:gd name="connsiteX0" fmla="*/ 0 w 6523718"/>
              <a:gd name="connsiteY0" fmla="*/ 0 h 6894739"/>
              <a:gd name="connsiteX1" fmla="*/ 2329089 w 6523718"/>
              <a:gd name="connsiteY1" fmla="*/ 2801711 h 6894739"/>
              <a:gd name="connsiteX2" fmla="*/ 3330575 w 6523718"/>
              <a:gd name="connsiteY2" fmla="*/ 2758168 h 6894739"/>
              <a:gd name="connsiteX3" fmla="*/ 3011261 w 6523718"/>
              <a:gd name="connsiteY3" fmla="*/ 3193597 h 6894739"/>
              <a:gd name="connsiteX4" fmla="*/ 6523718 w 6523718"/>
              <a:gd name="connsiteY4" fmla="*/ 6894739 h 6894739"/>
              <a:gd name="connsiteX0" fmla="*/ 0 w 6647543"/>
              <a:gd name="connsiteY0" fmla="*/ 0 h 6894739"/>
              <a:gd name="connsiteX1" fmla="*/ 2452914 w 6647543"/>
              <a:gd name="connsiteY1" fmla="*/ 2801711 h 6894739"/>
              <a:gd name="connsiteX2" fmla="*/ 3454400 w 6647543"/>
              <a:gd name="connsiteY2" fmla="*/ 2758168 h 6894739"/>
              <a:gd name="connsiteX3" fmla="*/ 3135086 w 6647543"/>
              <a:gd name="connsiteY3" fmla="*/ 3193597 h 6894739"/>
              <a:gd name="connsiteX4" fmla="*/ 6647543 w 6647543"/>
              <a:gd name="connsiteY4" fmla="*/ 6894739 h 689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7543" h="6894739">
                <a:moveTo>
                  <a:pt x="0" y="0"/>
                </a:moveTo>
                <a:lnTo>
                  <a:pt x="2452914" y="2801711"/>
                </a:lnTo>
                <a:lnTo>
                  <a:pt x="3454400" y="2758168"/>
                </a:lnTo>
                <a:lnTo>
                  <a:pt x="3135086" y="3193597"/>
                </a:lnTo>
                <a:lnTo>
                  <a:pt x="6647543" y="6894739"/>
                </a:lnTo>
              </a:path>
            </a:pathLst>
          </a:custGeom>
          <a:noFill/>
          <a:ln w="28575">
            <a:solidFill>
              <a:srgbClr val="282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26233" y="4459711"/>
            <a:ext cx="4903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smtClean="0">
                <a:solidFill>
                  <a:srgbClr val="FFC000"/>
                </a:solidFill>
              </a:rPr>
              <a:t>	     END</a:t>
            </a:r>
          </a:p>
          <a:p>
            <a:pPr>
              <a:lnSpc>
                <a:spcPct val="150000"/>
              </a:lnSpc>
            </a:pPr>
            <a:r>
              <a:rPr lang="en-US" altLang="ko-KR" sz="3200" b="1" i="1">
                <a:solidFill>
                  <a:srgbClr val="FFC000"/>
                </a:solidFill>
              </a:rPr>
              <a:t>	</a:t>
            </a:r>
            <a:r>
              <a:rPr lang="ko-KR" altLang="en-US" sz="3200" b="1" i="1" smtClean="0">
                <a:solidFill>
                  <a:srgbClr val="FFC000"/>
                </a:solidFill>
              </a:rPr>
              <a:t>감사합니다 </a:t>
            </a:r>
            <a:endParaRPr lang="ko-KR" altLang="en-US" sz="32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 rot="21314839">
            <a:off x="3193144" y="2445543"/>
            <a:ext cx="799968" cy="87932"/>
          </a:xfrm>
          <a:prstGeom prst="roundRect">
            <a:avLst>
              <a:gd name="adj" fmla="val 50000"/>
            </a:avLst>
          </a:prstGeom>
          <a:solidFill>
            <a:srgbClr val="282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3320" b="50101"/>
          <a:stretch/>
        </p:blipFill>
        <p:spPr>
          <a:xfrm>
            <a:off x="7773790" y="-1"/>
            <a:ext cx="3024840" cy="6843253"/>
          </a:xfrm>
          <a:prstGeom prst="rect">
            <a:avLst/>
          </a:prstGeom>
        </p:spPr>
      </p:pic>
      <p:grpSp>
        <p:nvGrpSpPr>
          <p:cNvPr id="50" name="그룹 49"/>
          <p:cNvGrpSpPr/>
          <p:nvPr/>
        </p:nvGrpSpPr>
        <p:grpSpPr>
          <a:xfrm>
            <a:off x="2360269" y="2854094"/>
            <a:ext cx="9173211" cy="5084082"/>
            <a:chOff x="2360269" y="2854094"/>
            <a:chExt cx="9173211" cy="5084082"/>
          </a:xfrm>
        </p:grpSpPr>
        <p:sp>
          <p:nvSpPr>
            <p:cNvPr id="43" name="직사각형 44"/>
            <p:cNvSpPr/>
            <p:nvPr/>
          </p:nvSpPr>
          <p:spPr>
            <a:xfrm rot="19042785" flipH="1" flipV="1">
              <a:off x="9068464" y="3271235"/>
              <a:ext cx="2192728" cy="644985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28493 w 1237829"/>
                <a:gd name="connsiteY0" fmla="*/ 62115 h 356997"/>
                <a:gd name="connsiteX1" fmla="*/ 1237829 w 1237829"/>
                <a:gd name="connsiteY1" fmla="*/ 24413 h 356997"/>
                <a:gd name="connsiteX2" fmla="*/ 1185517 w 1237829"/>
                <a:gd name="connsiteY2" fmla="*/ 356997 h 356997"/>
                <a:gd name="connsiteX3" fmla="*/ 178418 w 1237829"/>
                <a:gd name="connsiteY3" fmla="*/ 328193 h 356997"/>
                <a:gd name="connsiteX4" fmla="*/ 28493 w 1237829"/>
                <a:gd name="connsiteY4" fmla="*/ 62115 h 356997"/>
                <a:gd name="connsiteX0" fmla="*/ 28493 w 1237829"/>
                <a:gd name="connsiteY0" fmla="*/ 69222 h 364104"/>
                <a:gd name="connsiteX1" fmla="*/ 1237829 w 1237829"/>
                <a:gd name="connsiteY1" fmla="*/ 31520 h 364104"/>
                <a:gd name="connsiteX2" fmla="*/ 1185517 w 1237829"/>
                <a:gd name="connsiteY2" fmla="*/ 364104 h 364104"/>
                <a:gd name="connsiteX3" fmla="*/ 178418 w 1237829"/>
                <a:gd name="connsiteY3" fmla="*/ 335300 h 364104"/>
                <a:gd name="connsiteX4" fmla="*/ 28493 w 1237829"/>
                <a:gd name="connsiteY4" fmla="*/ 69222 h 36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829" h="364104">
                  <a:moveTo>
                    <a:pt x="28493" y="69222"/>
                  </a:moveTo>
                  <a:cubicBezTo>
                    <a:pt x="464573" y="-34843"/>
                    <a:pt x="838888" y="1266"/>
                    <a:pt x="1237829" y="31520"/>
                  </a:cubicBezTo>
                  <a:lnTo>
                    <a:pt x="1185517" y="364104"/>
                  </a:lnTo>
                  <a:cubicBezTo>
                    <a:pt x="854571" y="328658"/>
                    <a:pt x="568998" y="278741"/>
                    <a:pt x="178418" y="335300"/>
                  </a:cubicBezTo>
                  <a:cubicBezTo>
                    <a:pt x="116943" y="320259"/>
                    <a:pt x="-70934" y="203570"/>
                    <a:pt x="28493" y="69222"/>
                  </a:cubicBezTo>
                  <a:close/>
                </a:path>
              </a:pathLst>
            </a:custGeom>
            <a:solidFill>
              <a:srgbClr val="FEB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4"/>
            <p:cNvSpPr/>
            <p:nvPr/>
          </p:nvSpPr>
          <p:spPr>
            <a:xfrm rot="19042785" flipH="1" flipV="1">
              <a:off x="9293853" y="3867311"/>
              <a:ext cx="2239627" cy="619042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60126"/>
                <a:gd name="connsiteY0" fmla="*/ 75007 h 369889"/>
                <a:gd name="connsiteX1" fmla="*/ 1260126 w 1260126"/>
                <a:gd name="connsiteY1" fmla="*/ 12712 h 369889"/>
                <a:gd name="connsiteX2" fmla="*/ 1193185 w 1260126"/>
                <a:gd name="connsiteY2" fmla="*/ 369889 h 369889"/>
                <a:gd name="connsiteX3" fmla="*/ 128811 w 1260126"/>
                <a:gd name="connsiteY3" fmla="*/ 358133 h 369889"/>
                <a:gd name="connsiteX4" fmla="*/ 36161 w 1260126"/>
                <a:gd name="connsiteY4" fmla="*/ 75007 h 369889"/>
                <a:gd name="connsiteX0" fmla="*/ 36161 w 1260126"/>
                <a:gd name="connsiteY0" fmla="*/ 96504 h 391386"/>
                <a:gd name="connsiteX1" fmla="*/ 1260126 w 1260126"/>
                <a:gd name="connsiteY1" fmla="*/ 34209 h 391386"/>
                <a:gd name="connsiteX2" fmla="*/ 1193185 w 1260126"/>
                <a:gd name="connsiteY2" fmla="*/ 391386 h 391386"/>
                <a:gd name="connsiteX3" fmla="*/ 128811 w 1260126"/>
                <a:gd name="connsiteY3" fmla="*/ 379630 h 391386"/>
                <a:gd name="connsiteX4" fmla="*/ 36161 w 1260126"/>
                <a:gd name="connsiteY4" fmla="*/ 96504 h 391386"/>
                <a:gd name="connsiteX0" fmla="*/ 38202 w 1262167"/>
                <a:gd name="connsiteY0" fmla="*/ 96504 h 391386"/>
                <a:gd name="connsiteX1" fmla="*/ 1262167 w 1262167"/>
                <a:gd name="connsiteY1" fmla="*/ 34209 h 391386"/>
                <a:gd name="connsiteX2" fmla="*/ 1195226 w 1262167"/>
                <a:gd name="connsiteY2" fmla="*/ 391386 h 391386"/>
                <a:gd name="connsiteX3" fmla="*/ 130852 w 1262167"/>
                <a:gd name="connsiteY3" fmla="*/ 379630 h 391386"/>
                <a:gd name="connsiteX4" fmla="*/ 38202 w 1262167"/>
                <a:gd name="connsiteY4" fmla="*/ 96504 h 391386"/>
                <a:gd name="connsiteX0" fmla="*/ 40339 w 1264304"/>
                <a:gd name="connsiteY0" fmla="*/ 96504 h 391386"/>
                <a:gd name="connsiteX1" fmla="*/ 1264304 w 1264304"/>
                <a:gd name="connsiteY1" fmla="*/ 34209 h 391386"/>
                <a:gd name="connsiteX2" fmla="*/ 1197363 w 1264304"/>
                <a:gd name="connsiteY2" fmla="*/ 391386 h 391386"/>
                <a:gd name="connsiteX3" fmla="*/ 121086 w 1264304"/>
                <a:gd name="connsiteY3" fmla="*/ 379974 h 391386"/>
                <a:gd name="connsiteX4" fmla="*/ 40339 w 1264304"/>
                <a:gd name="connsiteY4" fmla="*/ 96504 h 391386"/>
                <a:gd name="connsiteX0" fmla="*/ 40339 w 1264304"/>
                <a:gd name="connsiteY0" fmla="*/ 108509 h 403391"/>
                <a:gd name="connsiteX1" fmla="*/ 1264304 w 1264304"/>
                <a:gd name="connsiteY1" fmla="*/ 46214 h 403391"/>
                <a:gd name="connsiteX2" fmla="*/ 1197363 w 1264304"/>
                <a:gd name="connsiteY2" fmla="*/ 403391 h 403391"/>
                <a:gd name="connsiteX3" fmla="*/ 121086 w 1264304"/>
                <a:gd name="connsiteY3" fmla="*/ 391979 h 403391"/>
                <a:gd name="connsiteX4" fmla="*/ 40339 w 1264304"/>
                <a:gd name="connsiteY4" fmla="*/ 108509 h 4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4304" h="403391">
                  <a:moveTo>
                    <a:pt x="40339" y="108509"/>
                  </a:moveTo>
                  <a:cubicBezTo>
                    <a:pt x="448402" y="-35441"/>
                    <a:pt x="770929" y="-14043"/>
                    <a:pt x="1264304" y="46214"/>
                  </a:cubicBezTo>
                  <a:lnTo>
                    <a:pt x="1197363" y="403391"/>
                  </a:lnTo>
                  <a:cubicBezTo>
                    <a:pt x="866417" y="367945"/>
                    <a:pt x="514690" y="321037"/>
                    <a:pt x="121086" y="391979"/>
                  </a:cubicBezTo>
                  <a:cubicBezTo>
                    <a:pt x="59611" y="376938"/>
                    <a:pt x="-63860" y="198451"/>
                    <a:pt x="40339" y="108509"/>
                  </a:cubicBezTo>
                  <a:close/>
                </a:path>
              </a:pathLst>
            </a:custGeom>
            <a:solidFill>
              <a:srgbClr val="FEB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 rot="19042785" flipH="1" flipV="1">
              <a:off x="8534321" y="2854094"/>
              <a:ext cx="2192728" cy="644985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28493 w 1237829"/>
                <a:gd name="connsiteY0" fmla="*/ 62115 h 356997"/>
                <a:gd name="connsiteX1" fmla="*/ 1237829 w 1237829"/>
                <a:gd name="connsiteY1" fmla="*/ 24413 h 356997"/>
                <a:gd name="connsiteX2" fmla="*/ 1185517 w 1237829"/>
                <a:gd name="connsiteY2" fmla="*/ 356997 h 356997"/>
                <a:gd name="connsiteX3" fmla="*/ 178418 w 1237829"/>
                <a:gd name="connsiteY3" fmla="*/ 328193 h 356997"/>
                <a:gd name="connsiteX4" fmla="*/ 28493 w 1237829"/>
                <a:gd name="connsiteY4" fmla="*/ 62115 h 356997"/>
                <a:gd name="connsiteX0" fmla="*/ 28493 w 1237829"/>
                <a:gd name="connsiteY0" fmla="*/ 69222 h 364104"/>
                <a:gd name="connsiteX1" fmla="*/ 1237829 w 1237829"/>
                <a:gd name="connsiteY1" fmla="*/ 31520 h 364104"/>
                <a:gd name="connsiteX2" fmla="*/ 1185517 w 1237829"/>
                <a:gd name="connsiteY2" fmla="*/ 364104 h 364104"/>
                <a:gd name="connsiteX3" fmla="*/ 178418 w 1237829"/>
                <a:gd name="connsiteY3" fmla="*/ 335300 h 364104"/>
                <a:gd name="connsiteX4" fmla="*/ 28493 w 1237829"/>
                <a:gd name="connsiteY4" fmla="*/ 69222 h 36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829" h="364104">
                  <a:moveTo>
                    <a:pt x="28493" y="69222"/>
                  </a:moveTo>
                  <a:cubicBezTo>
                    <a:pt x="464573" y="-34843"/>
                    <a:pt x="838888" y="1266"/>
                    <a:pt x="1237829" y="31520"/>
                  </a:cubicBezTo>
                  <a:lnTo>
                    <a:pt x="1185517" y="364104"/>
                  </a:lnTo>
                  <a:cubicBezTo>
                    <a:pt x="854571" y="328658"/>
                    <a:pt x="568998" y="278741"/>
                    <a:pt x="178418" y="335300"/>
                  </a:cubicBezTo>
                  <a:cubicBezTo>
                    <a:pt x="116943" y="320259"/>
                    <a:pt x="-70934" y="203570"/>
                    <a:pt x="28493" y="69222"/>
                  </a:cubicBezTo>
                  <a:close/>
                </a:path>
              </a:pathLst>
            </a:custGeom>
            <a:solidFill>
              <a:srgbClr val="FEB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4"/>
            <p:cNvSpPr/>
            <p:nvPr/>
          </p:nvSpPr>
          <p:spPr>
            <a:xfrm rot="19438631" flipH="1" flipV="1">
              <a:off x="9353234" y="4715838"/>
              <a:ext cx="1879123" cy="421902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60126"/>
                <a:gd name="connsiteY0" fmla="*/ 75007 h 369889"/>
                <a:gd name="connsiteX1" fmla="*/ 1260126 w 1260126"/>
                <a:gd name="connsiteY1" fmla="*/ 12712 h 369889"/>
                <a:gd name="connsiteX2" fmla="*/ 1193185 w 1260126"/>
                <a:gd name="connsiteY2" fmla="*/ 369889 h 369889"/>
                <a:gd name="connsiteX3" fmla="*/ 128811 w 1260126"/>
                <a:gd name="connsiteY3" fmla="*/ 358133 h 369889"/>
                <a:gd name="connsiteX4" fmla="*/ 36161 w 1260126"/>
                <a:gd name="connsiteY4" fmla="*/ 75007 h 369889"/>
                <a:gd name="connsiteX0" fmla="*/ 36161 w 1260126"/>
                <a:gd name="connsiteY0" fmla="*/ 96504 h 391386"/>
                <a:gd name="connsiteX1" fmla="*/ 1260126 w 1260126"/>
                <a:gd name="connsiteY1" fmla="*/ 34209 h 391386"/>
                <a:gd name="connsiteX2" fmla="*/ 1193185 w 1260126"/>
                <a:gd name="connsiteY2" fmla="*/ 391386 h 391386"/>
                <a:gd name="connsiteX3" fmla="*/ 128811 w 1260126"/>
                <a:gd name="connsiteY3" fmla="*/ 379630 h 391386"/>
                <a:gd name="connsiteX4" fmla="*/ 36161 w 1260126"/>
                <a:gd name="connsiteY4" fmla="*/ 96504 h 391386"/>
                <a:gd name="connsiteX0" fmla="*/ 38202 w 1262167"/>
                <a:gd name="connsiteY0" fmla="*/ 96504 h 391386"/>
                <a:gd name="connsiteX1" fmla="*/ 1262167 w 1262167"/>
                <a:gd name="connsiteY1" fmla="*/ 34209 h 391386"/>
                <a:gd name="connsiteX2" fmla="*/ 1195226 w 1262167"/>
                <a:gd name="connsiteY2" fmla="*/ 391386 h 391386"/>
                <a:gd name="connsiteX3" fmla="*/ 130852 w 1262167"/>
                <a:gd name="connsiteY3" fmla="*/ 379630 h 391386"/>
                <a:gd name="connsiteX4" fmla="*/ 38202 w 1262167"/>
                <a:gd name="connsiteY4" fmla="*/ 96504 h 391386"/>
                <a:gd name="connsiteX0" fmla="*/ 40339 w 1264304"/>
                <a:gd name="connsiteY0" fmla="*/ 96504 h 391386"/>
                <a:gd name="connsiteX1" fmla="*/ 1264304 w 1264304"/>
                <a:gd name="connsiteY1" fmla="*/ 34209 h 391386"/>
                <a:gd name="connsiteX2" fmla="*/ 1197363 w 1264304"/>
                <a:gd name="connsiteY2" fmla="*/ 391386 h 391386"/>
                <a:gd name="connsiteX3" fmla="*/ 121086 w 1264304"/>
                <a:gd name="connsiteY3" fmla="*/ 379974 h 391386"/>
                <a:gd name="connsiteX4" fmla="*/ 40339 w 1264304"/>
                <a:gd name="connsiteY4" fmla="*/ 96504 h 391386"/>
                <a:gd name="connsiteX0" fmla="*/ 40339 w 1264304"/>
                <a:gd name="connsiteY0" fmla="*/ 108509 h 403391"/>
                <a:gd name="connsiteX1" fmla="*/ 1264304 w 1264304"/>
                <a:gd name="connsiteY1" fmla="*/ 46214 h 403391"/>
                <a:gd name="connsiteX2" fmla="*/ 1197363 w 1264304"/>
                <a:gd name="connsiteY2" fmla="*/ 403391 h 403391"/>
                <a:gd name="connsiteX3" fmla="*/ 121086 w 1264304"/>
                <a:gd name="connsiteY3" fmla="*/ 391979 h 403391"/>
                <a:gd name="connsiteX4" fmla="*/ 40339 w 1264304"/>
                <a:gd name="connsiteY4" fmla="*/ 108509 h 403391"/>
                <a:gd name="connsiteX0" fmla="*/ 40339 w 1197363"/>
                <a:gd name="connsiteY0" fmla="*/ 98244 h 393126"/>
                <a:gd name="connsiteX1" fmla="*/ 1051789 w 1197363"/>
                <a:gd name="connsiteY1" fmla="*/ 54923 h 393126"/>
                <a:gd name="connsiteX2" fmla="*/ 1197363 w 1197363"/>
                <a:gd name="connsiteY2" fmla="*/ 393126 h 393126"/>
                <a:gd name="connsiteX3" fmla="*/ 121086 w 1197363"/>
                <a:gd name="connsiteY3" fmla="*/ 381714 h 393126"/>
                <a:gd name="connsiteX4" fmla="*/ 40339 w 1197363"/>
                <a:gd name="connsiteY4" fmla="*/ 98244 h 393126"/>
                <a:gd name="connsiteX0" fmla="*/ 40339 w 1051789"/>
                <a:gd name="connsiteY0" fmla="*/ 98242 h 381712"/>
                <a:gd name="connsiteX1" fmla="*/ 1051789 w 1051789"/>
                <a:gd name="connsiteY1" fmla="*/ 54921 h 381712"/>
                <a:gd name="connsiteX2" fmla="*/ 933125 w 1051789"/>
                <a:gd name="connsiteY2" fmla="*/ 342535 h 381712"/>
                <a:gd name="connsiteX3" fmla="*/ 121086 w 1051789"/>
                <a:gd name="connsiteY3" fmla="*/ 381712 h 381712"/>
                <a:gd name="connsiteX4" fmla="*/ 40339 w 1051789"/>
                <a:gd name="connsiteY4" fmla="*/ 98242 h 381712"/>
                <a:gd name="connsiteX0" fmla="*/ 43354 w 1054804"/>
                <a:gd name="connsiteY0" fmla="*/ 98242 h 429637"/>
                <a:gd name="connsiteX1" fmla="*/ 1054804 w 1054804"/>
                <a:gd name="connsiteY1" fmla="*/ 54921 h 429637"/>
                <a:gd name="connsiteX2" fmla="*/ 936140 w 1054804"/>
                <a:gd name="connsiteY2" fmla="*/ 342535 h 429637"/>
                <a:gd name="connsiteX3" fmla="*/ 109168 w 1054804"/>
                <a:gd name="connsiteY3" fmla="*/ 429637 h 429637"/>
                <a:gd name="connsiteX4" fmla="*/ 43354 w 1054804"/>
                <a:gd name="connsiteY4" fmla="*/ 98242 h 429637"/>
                <a:gd name="connsiteX0" fmla="*/ 50246 w 1033734"/>
                <a:gd name="connsiteY0" fmla="*/ 92799 h 435416"/>
                <a:gd name="connsiteX1" fmla="*/ 1033734 w 1033734"/>
                <a:gd name="connsiteY1" fmla="*/ 60700 h 435416"/>
                <a:gd name="connsiteX2" fmla="*/ 915070 w 1033734"/>
                <a:gd name="connsiteY2" fmla="*/ 348314 h 435416"/>
                <a:gd name="connsiteX3" fmla="*/ 88098 w 1033734"/>
                <a:gd name="connsiteY3" fmla="*/ 435416 h 435416"/>
                <a:gd name="connsiteX4" fmla="*/ 50246 w 1033734"/>
                <a:gd name="connsiteY4" fmla="*/ 92799 h 435416"/>
                <a:gd name="connsiteX0" fmla="*/ 52274 w 1035762"/>
                <a:gd name="connsiteY0" fmla="*/ 92799 h 414205"/>
                <a:gd name="connsiteX1" fmla="*/ 1035762 w 1035762"/>
                <a:gd name="connsiteY1" fmla="*/ 60700 h 414205"/>
                <a:gd name="connsiteX2" fmla="*/ 917098 w 1035762"/>
                <a:gd name="connsiteY2" fmla="*/ 348314 h 414205"/>
                <a:gd name="connsiteX3" fmla="*/ 83143 w 1035762"/>
                <a:gd name="connsiteY3" fmla="*/ 414206 h 414205"/>
                <a:gd name="connsiteX4" fmla="*/ 52274 w 1035762"/>
                <a:gd name="connsiteY4" fmla="*/ 92799 h 414205"/>
                <a:gd name="connsiteX0" fmla="*/ 52274 w 1060582"/>
                <a:gd name="connsiteY0" fmla="*/ 78964 h 400371"/>
                <a:gd name="connsiteX1" fmla="*/ 1060582 w 1060582"/>
                <a:gd name="connsiteY1" fmla="*/ 80631 h 400371"/>
                <a:gd name="connsiteX2" fmla="*/ 917098 w 1060582"/>
                <a:gd name="connsiteY2" fmla="*/ 334479 h 400371"/>
                <a:gd name="connsiteX3" fmla="*/ 83143 w 1060582"/>
                <a:gd name="connsiteY3" fmla="*/ 400371 h 400371"/>
                <a:gd name="connsiteX4" fmla="*/ 52274 w 1060582"/>
                <a:gd name="connsiteY4" fmla="*/ 78964 h 400371"/>
                <a:gd name="connsiteX0" fmla="*/ 52274 w 1060582"/>
                <a:gd name="connsiteY0" fmla="*/ 87555 h 408962"/>
                <a:gd name="connsiteX1" fmla="*/ 1060582 w 1060582"/>
                <a:gd name="connsiteY1" fmla="*/ 89222 h 408962"/>
                <a:gd name="connsiteX2" fmla="*/ 917098 w 1060582"/>
                <a:gd name="connsiteY2" fmla="*/ 343070 h 408962"/>
                <a:gd name="connsiteX3" fmla="*/ 83143 w 1060582"/>
                <a:gd name="connsiteY3" fmla="*/ 408962 h 408962"/>
                <a:gd name="connsiteX4" fmla="*/ 52274 w 1060582"/>
                <a:gd name="connsiteY4" fmla="*/ 87555 h 408962"/>
                <a:gd name="connsiteX0" fmla="*/ 52274 w 1063091"/>
                <a:gd name="connsiteY0" fmla="*/ 94833 h 416240"/>
                <a:gd name="connsiteX1" fmla="*/ 1063091 w 1063091"/>
                <a:gd name="connsiteY1" fmla="*/ 79723 h 416240"/>
                <a:gd name="connsiteX2" fmla="*/ 917098 w 1063091"/>
                <a:gd name="connsiteY2" fmla="*/ 350348 h 416240"/>
                <a:gd name="connsiteX3" fmla="*/ 83143 w 1063091"/>
                <a:gd name="connsiteY3" fmla="*/ 416240 h 416240"/>
                <a:gd name="connsiteX4" fmla="*/ 52274 w 1063091"/>
                <a:gd name="connsiteY4" fmla="*/ 94833 h 416240"/>
                <a:gd name="connsiteX0" fmla="*/ 52274 w 1063091"/>
                <a:gd name="connsiteY0" fmla="*/ 103110 h 424517"/>
                <a:gd name="connsiteX1" fmla="*/ 1063091 w 1063091"/>
                <a:gd name="connsiteY1" fmla="*/ 88000 h 424517"/>
                <a:gd name="connsiteX2" fmla="*/ 917098 w 1063091"/>
                <a:gd name="connsiteY2" fmla="*/ 358625 h 424517"/>
                <a:gd name="connsiteX3" fmla="*/ 83143 w 1063091"/>
                <a:gd name="connsiteY3" fmla="*/ 424517 h 424517"/>
                <a:gd name="connsiteX4" fmla="*/ 52274 w 1063091"/>
                <a:gd name="connsiteY4" fmla="*/ 103110 h 424517"/>
                <a:gd name="connsiteX0" fmla="*/ 52274 w 1060794"/>
                <a:gd name="connsiteY0" fmla="*/ 99536 h 420943"/>
                <a:gd name="connsiteX1" fmla="*/ 1060794 w 1060794"/>
                <a:gd name="connsiteY1" fmla="*/ 91798 h 420943"/>
                <a:gd name="connsiteX2" fmla="*/ 917098 w 1060794"/>
                <a:gd name="connsiteY2" fmla="*/ 355051 h 420943"/>
                <a:gd name="connsiteX3" fmla="*/ 83143 w 1060794"/>
                <a:gd name="connsiteY3" fmla="*/ 420943 h 420943"/>
                <a:gd name="connsiteX4" fmla="*/ 52274 w 1060794"/>
                <a:gd name="connsiteY4" fmla="*/ 99536 h 42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794" h="420943">
                  <a:moveTo>
                    <a:pt x="52274" y="99536"/>
                  </a:moveTo>
                  <a:cubicBezTo>
                    <a:pt x="460337" y="-44414"/>
                    <a:pt x="678331" y="-19058"/>
                    <a:pt x="1060794" y="91798"/>
                  </a:cubicBezTo>
                  <a:lnTo>
                    <a:pt x="917098" y="355051"/>
                  </a:lnTo>
                  <a:cubicBezTo>
                    <a:pt x="586152" y="319605"/>
                    <a:pt x="476747" y="350001"/>
                    <a:pt x="83143" y="420943"/>
                  </a:cubicBezTo>
                  <a:cubicBezTo>
                    <a:pt x="21668" y="405902"/>
                    <a:pt x="-51925" y="189478"/>
                    <a:pt x="52274" y="99536"/>
                  </a:cubicBezTo>
                  <a:close/>
                </a:path>
              </a:pathLst>
            </a:custGeom>
            <a:solidFill>
              <a:srgbClr val="FEB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 rot="15769131" flipH="1" flipV="1">
              <a:off x="6640673" y="3075281"/>
              <a:ext cx="2864919" cy="3376480"/>
            </a:xfrm>
            <a:custGeom>
              <a:avLst/>
              <a:gdLst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8563 w 1617291"/>
                <a:gd name="connsiteY26" fmla="*/ 412039 h 1906075"/>
                <a:gd name="connsiteX27" fmla="*/ 171738 w 1617291"/>
                <a:gd name="connsiteY27" fmla="*/ 504114 h 1906075"/>
                <a:gd name="connsiteX28" fmla="*/ 193963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8563 w 1617291"/>
                <a:gd name="connsiteY26" fmla="*/ 412039 h 1906075"/>
                <a:gd name="connsiteX27" fmla="*/ 171738 w 1617291"/>
                <a:gd name="connsiteY27" fmla="*/ 504114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8563 w 1617291"/>
                <a:gd name="connsiteY26" fmla="*/ 412039 h 1906075"/>
                <a:gd name="connsiteX27" fmla="*/ 155069 w 1617291"/>
                <a:gd name="connsiteY27" fmla="*/ 442201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6182 w 1617291"/>
                <a:gd name="connsiteY26" fmla="*/ 378701 h 1906075"/>
                <a:gd name="connsiteX27" fmla="*/ 155069 w 1617291"/>
                <a:gd name="connsiteY27" fmla="*/ 442201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6182 w 1617291"/>
                <a:gd name="connsiteY26" fmla="*/ 378701 h 1906075"/>
                <a:gd name="connsiteX27" fmla="*/ 145544 w 1617291"/>
                <a:gd name="connsiteY27" fmla="*/ 430295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17291" h="1906075">
                  <a:moveTo>
                    <a:pt x="241588" y="1424864"/>
                  </a:moveTo>
                  <a:cubicBezTo>
                    <a:pt x="286567" y="1485189"/>
                    <a:pt x="332605" y="1538635"/>
                    <a:pt x="384463" y="1574089"/>
                  </a:cubicBezTo>
                  <a:cubicBezTo>
                    <a:pt x="436321" y="1609543"/>
                    <a:pt x="520988" y="1624360"/>
                    <a:pt x="552738" y="1637589"/>
                  </a:cubicBezTo>
                  <a:cubicBezTo>
                    <a:pt x="584488" y="1650818"/>
                    <a:pt x="556442" y="1625418"/>
                    <a:pt x="574963" y="1653464"/>
                  </a:cubicBezTo>
                  <a:cubicBezTo>
                    <a:pt x="593484" y="1681510"/>
                    <a:pt x="643226" y="1765648"/>
                    <a:pt x="663863" y="1805864"/>
                  </a:cubicBezTo>
                  <a:cubicBezTo>
                    <a:pt x="684500" y="1846080"/>
                    <a:pt x="659101" y="1879947"/>
                    <a:pt x="698788" y="1894764"/>
                  </a:cubicBezTo>
                  <a:cubicBezTo>
                    <a:pt x="738475" y="1909581"/>
                    <a:pt x="827905" y="1910110"/>
                    <a:pt x="901988" y="1894764"/>
                  </a:cubicBezTo>
                  <a:cubicBezTo>
                    <a:pt x="976071" y="1879418"/>
                    <a:pt x="1059680" y="1837085"/>
                    <a:pt x="1143288" y="1802689"/>
                  </a:cubicBezTo>
                  <a:cubicBezTo>
                    <a:pt x="1226896" y="1768293"/>
                    <a:pt x="1327967" y="1728606"/>
                    <a:pt x="1403638" y="1688389"/>
                  </a:cubicBezTo>
                  <a:cubicBezTo>
                    <a:pt x="1479309" y="1648172"/>
                    <a:pt x="1562917" y="1601606"/>
                    <a:pt x="1597313" y="1561389"/>
                  </a:cubicBezTo>
                  <a:cubicBezTo>
                    <a:pt x="1631709" y="1521172"/>
                    <a:pt x="1611601" y="1478839"/>
                    <a:pt x="1610013" y="1447089"/>
                  </a:cubicBezTo>
                  <a:cubicBezTo>
                    <a:pt x="1608425" y="1415339"/>
                    <a:pt x="1596255" y="1435977"/>
                    <a:pt x="1587788" y="1370889"/>
                  </a:cubicBezTo>
                  <a:cubicBezTo>
                    <a:pt x="1579321" y="1305801"/>
                    <a:pt x="1580909" y="1197322"/>
                    <a:pt x="1559213" y="1056564"/>
                  </a:cubicBezTo>
                  <a:cubicBezTo>
                    <a:pt x="1537517" y="915806"/>
                    <a:pt x="1488834" y="678210"/>
                    <a:pt x="1457613" y="526339"/>
                  </a:cubicBezTo>
                  <a:cubicBezTo>
                    <a:pt x="1426392" y="374468"/>
                    <a:pt x="1400463" y="231064"/>
                    <a:pt x="1371888" y="145339"/>
                  </a:cubicBezTo>
                  <a:cubicBezTo>
                    <a:pt x="1343313" y="59614"/>
                    <a:pt x="1316855" y="35272"/>
                    <a:pt x="1286163" y="11989"/>
                  </a:cubicBezTo>
                  <a:cubicBezTo>
                    <a:pt x="1255471" y="-11294"/>
                    <a:pt x="1214196" y="6697"/>
                    <a:pt x="1187738" y="5639"/>
                  </a:cubicBezTo>
                  <a:cubicBezTo>
                    <a:pt x="1161280" y="4581"/>
                    <a:pt x="1127413" y="5639"/>
                    <a:pt x="1127413" y="5639"/>
                  </a:cubicBezTo>
                  <a:cubicBezTo>
                    <a:pt x="1085080" y="5639"/>
                    <a:pt x="994592" y="-6003"/>
                    <a:pt x="933738" y="5639"/>
                  </a:cubicBezTo>
                  <a:cubicBezTo>
                    <a:pt x="872884" y="17281"/>
                    <a:pt x="824730" y="54851"/>
                    <a:pt x="762288" y="75489"/>
                  </a:cubicBezTo>
                  <a:cubicBezTo>
                    <a:pt x="699846" y="96127"/>
                    <a:pt x="609888" y="113589"/>
                    <a:pt x="559088" y="129464"/>
                  </a:cubicBezTo>
                  <a:cubicBezTo>
                    <a:pt x="508288" y="145339"/>
                    <a:pt x="477596" y="161743"/>
                    <a:pt x="457488" y="170739"/>
                  </a:cubicBezTo>
                  <a:cubicBezTo>
                    <a:pt x="437380" y="179735"/>
                    <a:pt x="447963" y="180793"/>
                    <a:pt x="438438" y="183439"/>
                  </a:cubicBezTo>
                  <a:cubicBezTo>
                    <a:pt x="428913" y="186085"/>
                    <a:pt x="419917" y="177618"/>
                    <a:pt x="400338" y="186614"/>
                  </a:cubicBezTo>
                  <a:cubicBezTo>
                    <a:pt x="380759" y="195610"/>
                    <a:pt x="351655" y="211485"/>
                    <a:pt x="320963" y="237414"/>
                  </a:cubicBezTo>
                  <a:cubicBezTo>
                    <a:pt x="290271" y="263343"/>
                    <a:pt x="241985" y="318641"/>
                    <a:pt x="216188" y="342189"/>
                  </a:cubicBezTo>
                  <a:cubicBezTo>
                    <a:pt x="190391" y="365737"/>
                    <a:pt x="177956" y="364017"/>
                    <a:pt x="166182" y="378701"/>
                  </a:cubicBezTo>
                  <a:cubicBezTo>
                    <a:pt x="154408" y="393385"/>
                    <a:pt x="135754" y="378172"/>
                    <a:pt x="145544" y="430295"/>
                  </a:cubicBezTo>
                  <a:cubicBezTo>
                    <a:pt x="155334" y="482418"/>
                    <a:pt x="209971" y="630453"/>
                    <a:pt x="224920" y="691439"/>
                  </a:cubicBezTo>
                  <a:cubicBezTo>
                    <a:pt x="239869" y="752426"/>
                    <a:pt x="236164" y="770814"/>
                    <a:pt x="235238" y="796214"/>
                  </a:cubicBezTo>
                  <a:cubicBezTo>
                    <a:pt x="234312" y="821614"/>
                    <a:pt x="240530" y="841722"/>
                    <a:pt x="219363" y="843839"/>
                  </a:cubicBezTo>
                  <a:cubicBezTo>
                    <a:pt x="198196" y="845956"/>
                    <a:pt x="135226" y="814735"/>
                    <a:pt x="108238" y="808914"/>
                  </a:cubicBezTo>
                  <a:cubicBezTo>
                    <a:pt x="81250" y="803093"/>
                    <a:pt x="75429" y="797802"/>
                    <a:pt x="57438" y="808914"/>
                  </a:cubicBezTo>
                  <a:cubicBezTo>
                    <a:pt x="39447" y="820026"/>
                    <a:pt x="-3945" y="827435"/>
                    <a:pt x="288" y="875589"/>
                  </a:cubicBezTo>
                  <a:cubicBezTo>
                    <a:pt x="4521" y="923743"/>
                    <a:pt x="63788" y="1041747"/>
                    <a:pt x="82838" y="1097839"/>
                  </a:cubicBezTo>
                  <a:cubicBezTo>
                    <a:pt x="101888" y="1153931"/>
                    <a:pt x="93421" y="1159222"/>
                    <a:pt x="114588" y="1212139"/>
                  </a:cubicBezTo>
                  <a:cubicBezTo>
                    <a:pt x="135755" y="1265056"/>
                    <a:pt x="196609" y="1364539"/>
                    <a:pt x="241588" y="1424864"/>
                  </a:cubicBezTo>
                  <a:close/>
                </a:path>
              </a:pathLst>
            </a:custGeom>
            <a:solidFill>
              <a:srgbClr val="FEB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순서도: 저장 데이터 38"/>
            <p:cNvSpPr/>
            <p:nvPr/>
          </p:nvSpPr>
          <p:spPr>
            <a:xfrm rot="19925789" flipH="1" flipV="1">
              <a:off x="6394036" y="4593676"/>
              <a:ext cx="651844" cy="2023042"/>
            </a:xfrm>
            <a:prstGeom prst="flowChartOnlineStorag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4511959" flipH="1" flipV="1">
              <a:off x="3443750" y="4466314"/>
              <a:ext cx="2388381" cy="4555343"/>
            </a:xfrm>
            <a:custGeom>
              <a:avLst/>
              <a:gdLst>
                <a:gd name="connsiteX0" fmla="*/ 1004579 w 1011642"/>
                <a:gd name="connsiteY0" fmla="*/ 38792 h 428585"/>
                <a:gd name="connsiteX1" fmla="*/ 507638 w 1011642"/>
                <a:gd name="connsiteY1" fmla="*/ 46 h 428585"/>
                <a:gd name="connsiteX2" fmla="*/ 53 w 1011642"/>
                <a:gd name="connsiteY2" fmla="*/ 44028 h 428585"/>
                <a:gd name="connsiteX3" fmla="*/ 0 w 1011642"/>
                <a:gd name="connsiteY3" fmla="*/ 57179 h 428585"/>
                <a:gd name="connsiteX4" fmla="*/ 842665 w 1011642"/>
                <a:gd name="connsiteY4" fmla="*/ 428585 h 428585"/>
                <a:gd name="connsiteX5" fmla="*/ 1011642 w 1011642"/>
                <a:gd name="connsiteY5" fmla="*/ 45199 h 428585"/>
                <a:gd name="connsiteX0" fmla="*/ 1004579 w 1032018"/>
                <a:gd name="connsiteY0" fmla="*/ 38792 h 1189628"/>
                <a:gd name="connsiteX1" fmla="*/ 507638 w 1032018"/>
                <a:gd name="connsiteY1" fmla="*/ 46 h 1189628"/>
                <a:gd name="connsiteX2" fmla="*/ 53 w 1032018"/>
                <a:gd name="connsiteY2" fmla="*/ 44028 h 1189628"/>
                <a:gd name="connsiteX3" fmla="*/ 0 w 1032018"/>
                <a:gd name="connsiteY3" fmla="*/ 57179 h 1189628"/>
                <a:gd name="connsiteX4" fmla="*/ 1016274 w 1032018"/>
                <a:gd name="connsiteY4" fmla="*/ 1189628 h 1189628"/>
                <a:gd name="connsiteX5" fmla="*/ 1011642 w 1032018"/>
                <a:gd name="connsiteY5" fmla="*/ 45199 h 1189628"/>
                <a:gd name="connsiteX6" fmla="*/ 1004579 w 1032018"/>
                <a:gd name="connsiteY6" fmla="*/ 38792 h 1189628"/>
                <a:gd name="connsiteX0" fmla="*/ 1004579 w 1038528"/>
                <a:gd name="connsiteY0" fmla="*/ 38792 h 1263656"/>
                <a:gd name="connsiteX1" fmla="*/ 507638 w 1038528"/>
                <a:gd name="connsiteY1" fmla="*/ 46 h 1263656"/>
                <a:gd name="connsiteX2" fmla="*/ 53 w 1038528"/>
                <a:gd name="connsiteY2" fmla="*/ 44028 h 1263656"/>
                <a:gd name="connsiteX3" fmla="*/ 0 w 1038528"/>
                <a:gd name="connsiteY3" fmla="*/ 57179 h 1263656"/>
                <a:gd name="connsiteX4" fmla="*/ 1023526 w 1038528"/>
                <a:gd name="connsiteY4" fmla="*/ 1263656 h 1263656"/>
                <a:gd name="connsiteX5" fmla="*/ 1011642 w 1038528"/>
                <a:gd name="connsiteY5" fmla="*/ 45199 h 1263656"/>
                <a:gd name="connsiteX6" fmla="*/ 1004579 w 1038528"/>
                <a:gd name="connsiteY6" fmla="*/ 38792 h 1263656"/>
                <a:gd name="connsiteX0" fmla="*/ 1004527 w 1038476"/>
                <a:gd name="connsiteY0" fmla="*/ 38792 h 1925324"/>
                <a:gd name="connsiteX1" fmla="*/ 507586 w 1038476"/>
                <a:gd name="connsiteY1" fmla="*/ 46 h 1925324"/>
                <a:gd name="connsiteX2" fmla="*/ 1 w 1038476"/>
                <a:gd name="connsiteY2" fmla="*/ 44028 h 1925324"/>
                <a:gd name="connsiteX3" fmla="*/ 44308 w 1038476"/>
                <a:gd name="connsiteY3" fmla="*/ 1851566 h 1925324"/>
                <a:gd name="connsiteX4" fmla="*/ 1023474 w 1038476"/>
                <a:gd name="connsiteY4" fmla="*/ 1263656 h 1925324"/>
                <a:gd name="connsiteX5" fmla="*/ 1011590 w 1038476"/>
                <a:gd name="connsiteY5" fmla="*/ 45199 h 1925324"/>
                <a:gd name="connsiteX6" fmla="*/ 1004527 w 1038476"/>
                <a:gd name="connsiteY6" fmla="*/ 38792 h 1925324"/>
                <a:gd name="connsiteX0" fmla="*/ 1004527 w 1011590"/>
                <a:gd name="connsiteY0" fmla="*/ 38792 h 1901829"/>
                <a:gd name="connsiteX1" fmla="*/ 507586 w 1011590"/>
                <a:gd name="connsiteY1" fmla="*/ 46 h 1901829"/>
                <a:gd name="connsiteX2" fmla="*/ 1 w 1011590"/>
                <a:gd name="connsiteY2" fmla="*/ 44028 h 1901829"/>
                <a:gd name="connsiteX3" fmla="*/ 44308 w 1011590"/>
                <a:gd name="connsiteY3" fmla="*/ 1851566 h 1901829"/>
                <a:gd name="connsiteX4" fmla="*/ 873861 w 1011590"/>
                <a:gd name="connsiteY4" fmla="*/ 500485 h 1901829"/>
                <a:gd name="connsiteX5" fmla="*/ 1011590 w 1011590"/>
                <a:gd name="connsiteY5" fmla="*/ 45199 h 1901829"/>
                <a:gd name="connsiteX6" fmla="*/ 1004527 w 1011590"/>
                <a:gd name="connsiteY6" fmla="*/ 38792 h 1901829"/>
                <a:gd name="connsiteX0" fmla="*/ 1004527 w 1011590"/>
                <a:gd name="connsiteY0" fmla="*/ 38792 h 1940833"/>
                <a:gd name="connsiteX1" fmla="*/ 507586 w 1011590"/>
                <a:gd name="connsiteY1" fmla="*/ 46 h 1940833"/>
                <a:gd name="connsiteX2" fmla="*/ 1 w 1011590"/>
                <a:gd name="connsiteY2" fmla="*/ 44028 h 1940833"/>
                <a:gd name="connsiteX3" fmla="*/ 44308 w 1011590"/>
                <a:gd name="connsiteY3" fmla="*/ 1851566 h 1940833"/>
                <a:gd name="connsiteX4" fmla="*/ 873861 w 1011590"/>
                <a:gd name="connsiteY4" fmla="*/ 500485 h 1940833"/>
                <a:gd name="connsiteX5" fmla="*/ 1011590 w 1011590"/>
                <a:gd name="connsiteY5" fmla="*/ 45199 h 1940833"/>
                <a:gd name="connsiteX6" fmla="*/ 1004527 w 1011590"/>
                <a:gd name="connsiteY6" fmla="*/ 38792 h 1940833"/>
                <a:gd name="connsiteX0" fmla="*/ 1004527 w 1011590"/>
                <a:gd name="connsiteY0" fmla="*/ 38792 h 1928493"/>
                <a:gd name="connsiteX1" fmla="*/ 507586 w 1011590"/>
                <a:gd name="connsiteY1" fmla="*/ 46 h 1928493"/>
                <a:gd name="connsiteX2" fmla="*/ 1 w 1011590"/>
                <a:gd name="connsiteY2" fmla="*/ 44028 h 1928493"/>
                <a:gd name="connsiteX3" fmla="*/ 44308 w 1011590"/>
                <a:gd name="connsiteY3" fmla="*/ 1851566 h 1928493"/>
                <a:gd name="connsiteX4" fmla="*/ 939221 w 1011590"/>
                <a:gd name="connsiteY4" fmla="*/ 275584 h 1928493"/>
                <a:gd name="connsiteX5" fmla="*/ 1011590 w 1011590"/>
                <a:gd name="connsiteY5" fmla="*/ 45199 h 1928493"/>
                <a:gd name="connsiteX6" fmla="*/ 1004527 w 1011590"/>
                <a:gd name="connsiteY6" fmla="*/ 38792 h 1928493"/>
                <a:gd name="connsiteX0" fmla="*/ 1004527 w 1011590"/>
                <a:gd name="connsiteY0" fmla="*/ 38792 h 1851566"/>
                <a:gd name="connsiteX1" fmla="*/ 507586 w 1011590"/>
                <a:gd name="connsiteY1" fmla="*/ 46 h 1851566"/>
                <a:gd name="connsiteX2" fmla="*/ 1 w 1011590"/>
                <a:gd name="connsiteY2" fmla="*/ 44028 h 1851566"/>
                <a:gd name="connsiteX3" fmla="*/ 44308 w 1011590"/>
                <a:gd name="connsiteY3" fmla="*/ 1851566 h 1851566"/>
                <a:gd name="connsiteX4" fmla="*/ 939221 w 1011590"/>
                <a:gd name="connsiteY4" fmla="*/ 275584 h 1851566"/>
                <a:gd name="connsiteX5" fmla="*/ 1011590 w 1011590"/>
                <a:gd name="connsiteY5" fmla="*/ 45199 h 1851566"/>
                <a:gd name="connsiteX6" fmla="*/ 1004527 w 1011590"/>
                <a:gd name="connsiteY6" fmla="*/ 38792 h 1851566"/>
                <a:gd name="connsiteX0" fmla="*/ 1004527 w 1011590"/>
                <a:gd name="connsiteY0" fmla="*/ 38792 h 1929399"/>
                <a:gd name="connsiteX1" fmla="*/ 507586 w 1011590"/>
                <a:gd name="connsiteY1" fmla="*/ 46 h 1929399"/>
                <a:gd name="connsiteX2" fmla="*/ 1 w 1011590"/>
                <a:gd name="connsiteY2" fmla="*/ 44028 h 1929399"/>
                <a:gd name="connsiteX3" fmla="*/ 39289 w 1011590"/>
                <a:gd name="connsiteY3" fmla="*/ 1929399 h 1929399"/>
                <a:gd name="connsiteX4" fmla="*/ 939221 w 1011590"/>
                <a:gd name="connsiteY4" fmla="*/ 275584 h 1929399"/>
                <a:gd name="connsiteX5" fmla="*/ 1011590 w 1011590"/>
                <a:gd name="connsiteY5" fmla="*/ 45199 h 1929399"/>
                <a:gd name="connsiteX6" fmla="*/ 1004527 w 1011590"/>
                <a:gd name="connsiteY6" fmla="*/ 38792 h 192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1590" h="1929399">
                  <a:moveTo>
                    <a:pt x="1004527" y="38792"/>
                  </a:moveTo>
                  <a:cubicBezTo>
                    <a:pt x="957291" y="17625"/>
                    <a:pt x="752749" y="1033"/>
                    <a:pt x="507586" y="46"/>
                  </a:cubicBezTo>
                  <a:cubicBezTo>
                    <a:pt x="227400" y="-1081"/>
                    <a:pt x="104" y="18601"/>
                    <a:pt x="1" y="44028"/>
                  </a:cubicBezTo>
                  <a:cubicBezTo>
                    <a:pt x="-17" y="48412"/>
                    <a:pt x="39307" y="1925015"/>
                    <a:pt x="39289" y="1929399"/>
                  </a:cubicBezTo>
                  <a:cubicBezTo>
                    <a:pt x="350356" y="1374879"/>
                    <a:pt x="520916" y="982419"/>
                    <a:pt x="939221" y="275584"/>
                  </a:cubicBezTo>
                  <a:cubicBezTo>
                    <a:pt x="995547" y="147789"/>
                    <a:pt x="955264" y="172994"/>
                    <a:pt x="1011590" y="45199"/>
                  </a:cubicBezTo>
                  <a:lnTo>
                    <a:pt x="1004527" y="38792"/>
                  </a:lnTo>
                  <a:close/>
                </a:path>
              </a:pathLst>
            </a:custGeom>
            <a:solidFill>
              <a:srgbClr val="2E3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77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 flipV="1">
            <a:off x="4606222" y="0"/>
            <a:ext cx="7585778" cy="6858000"/>
          </a:xfrm>
          <a:custGeom>
            <a:avLst/>
            <a:gdLst>
              <a:gd name="connsiteX0" fmla="*/ 0 w 7585778"/>
              <a:gd name="connsiteY0" fmla="*/ 6858000 h 6858000"/>
              <a:gd name="connsiteX1" fmla="*/ 7585778 w 7585778"/>
              <a:gd name="connsiteY1" fmla="*/ 6858000 h 6858000"/>
              <a:gd name="connsiteX2" fmla="*/ 7585778 w 7585778"/>
              <a:gd name="connsiteY2" fmla="*/ 2256940 h 6858000"/>
              <a:gd name="connsiteX3" fmla="*/ 6476895 w 7585778"/>
              <a:gd name="connsiteY3" fmla="*/ 0 h 6858000"/>
              <a:gd name="connsiteX4" fmla="*/ 3369483 w 75857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5778" h="6858000">
                <a:moveTo>
                  <a:pt x="0" y="6858000"/>
                </a:moveTo>
                <a:lnTo>
                  <a:pt x="7585778" y="6858000"/>
                </a:lnTo>
                <a:lnTo>
                  <a:pt x="7585778" y="2256940"/>
                </a:lnTo>
                <a:lnTo>
                  <a:pt x="6476895" y="0"/>
                </a:lnTo>
                <a:lnTo>
                  <a:pt x="3369483" y="0"/>
                </a:lnTo>
                <a:close/>
              </a:path>
            </a:pathLst>
          </a:cu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11199" y="1"/>
            <a:ext cx="6647543" cy="6858000"/>
          </a:xfrm>
          <a:custGeom>
            <a:avLst/>
            <a:gdLst>
              <a:gd name="connsiteX0" fmla="*/ 0 w 6342743"/>
              <a:gd name="connsiteY0" fmla="*/ 0 h 6923314"/>
              <a:gd name="connsiteX1" fmla="*/ 2148114 w 6342743"/>
              <a:gd name="connsiteY1" fmla="*/ 2830286 h 6923314"/>
              <a:gd name="connsiteX2" fmla="*/ 3149600 w 6342743"/>
              <a:gd name="connsiteY2" fmla="*/ 2786743 h 6923314"/>
              <a:gd name="connsiteX3" fmla="*/ 2830286 w 6342743"/>
              <a:gd name="connsiteY3" fmla="*/ 3222172 h 6923314"/>
              <a:gd name="connsiteX4" fmla="*/ 6342743 w 6342743"/>
              <a:gd name="connsiteY4" fmla="*/ 6923314 h 6923314"/>
              <a:gd name="connsiteX0" fmla="*/ 0 w 6523718"/>
              <a:gd name="connsiteY0" fmla="*/ 0 h 6894739"/>
              <a:gd name="connsiteX1" fmla="*/ 2329089 w 6523718"/>
              <a:gd name="connsiteY1" fmla="*/ 2801711 h 6894739"/>
              <a:gd name="connsiteX2" fmla="*/ 3330575 w 6523718"/>
              <a:gd name="connsiteY2" fmla="*/ 2758168 h 6894739"/>
              <a:gd name="connsiteX3" fmla="*/ 3011261 w 6523718"/>
              <a:gd name="connsiteY3" fmla="*/ 3193597 h 6894739"/>
              <a:gd name="connsiteX4" fmla="*/ 6523718 w 6523718"/>
              <a:gd name="connsiteY4" fmla="*/ 6894739 h 6894739"/>
              <a:gd name="connsiteX0" fmla="*/ 0 w 6647543"/>
              <a:gd name="connsiteY0" fmla="*/ 0 h 6894739"/>
              <a:gd name="connsiteX1" fmla="*/ 2452914 w 6647543"/>
              <a:gd name="connsiteY1" fmla="*/ 2801711 h 6894739"/>
              <a:gd name="connsiteX2" fmla="*/ 3454400 w 6647543"/>
              <a:gd name="connsiteY2" fmla="*/ 2758168 h 6894739"/>
              <a:gd name="connsiteX3" fmla="*/ 3135086 w 6647543"/>
              <a:gd name="connsiteY3" fmla="*/ 3193597 h 6894739"/>
              <a:gd name="connsiteX4" fmla="*/ 6647543 w 6647543"/>
              <a:gd name="connsiteY4" fmla="*/ 6894739 h 689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7543" h="6894739">
                <a:moveTo>
                  <a:pt x="0" y="0"/>
                </a:moveTo>
                <a:lnTo>
                  <a:pt x="2452914" y="2801711"/>
                </a:lnTo>
                <a:lnTo>
                  <a:pt x="3454400" y="2758168"/>
                </a:lnTo>
                <a:lnTo>
                  <a:pt x="3135086" y="3193597"/>
                </a:lnTo>
                <a:lnTo>
                  <a:pt x="6647543" y="6894739"/>
                </a:lnTo>
              </a:path>
            </a:pathLst>
          </a:custGeom>
          <a:noFill/>
          <a:ln w="28575">
            <a:solidFill>
              <a:srgbClr val="282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 rot="21314839">
            <a:off x="3193144" y="2445543"/>
            <a:ext cx="799968" cy="87932"/>
          </a:xfrm>
          <a:prstGeom prst="roundRect">
            <a:avLst>
              <a:gd name="adj" fmla="val 50000"/>
            </a:avLst>
          </a:prstGeom>
          <a:solidFill>
            <a:srgbClr val="282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683999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24359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6664733" y="938463"/>
            <a:ext cx="4211052" cy="5606715"/>
          </a:xfrm>
          <a:prstGeom prst="round2SameRect">
            <a:avLst>
              <a:gd name="adj1" fmla="val 4403"/>
              <a:gd name="adj2" fmla="val 107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77960" y="1612900"/>
            <a:ext cx="3784598" cy="4610100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664733" y="1338981"/>
            <a:ext cx="42110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94" y="3383148"/>
            <a:ext cx="2040944" cy="283985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908602" y="2197133"/>
            <a:ext cx="3785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프로젝드 주제 소개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2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 flipV="1">
            <a:off x="4606222" y="0"/>
            <a:ext cx="7585778" cy="6858000"/>
          </a:xfrm>
          <a:custGeom>
            <a:avLst/>
            <a:gdLst>
              <a:gd name="connsiteX0" fmla="*/ 0 w 7585778"/>
              <a:gd name="connsiteY0" fmla="*/ 6858000 h 6858000"/>
              <a:gd name="connsiteX1" fmla="*/ 7585778 w 7585778"/>
              <a:gd name="connsiteY1" fmla="*/ 6858000 h 6858000"/>
              <a:gd name="connsiteX2" fmla="*/ 7585778 w 7585778"/>
              <a:gd name="connsiteY2" fmla="*/ 2256940 h 6858000"/>
              <a:gd name="connsiteX3" fmla="*/ 6476895 w 7585778"/>
              <a:gd name="connsiteY3" fmla="*/ 0 h 6858000"/>
              <a:gd name="connsiteX4" fmla="*/ 3369483 w 75857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5778" h="6858000">
                <a:moveTo>
                  <a:pt x="0" y="6858000"/>
                </a:moveTo>
                <a:lnTo>
                  <a:pt x="7585778" y="6858000"/>
                </a:lnTo>
                <a:lnTo>
                  <a:pt x="7585778" y="2256940"/>
                </a:lnTo>
                <a:lnTo>
                  <a:pt x="6476895" y="0"/>
                </a:lnTo>
                <a:lnTo>
                  <a:pt x="3369483" y="0"/>
                </a:lnTo>
                <a:close/>
              </a:path>
            </a:pathLst>
          </a:cu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11199" y="1"/>
            <a:ext cx="6647543" cy="6858000"/>
          </a:xfrm>
          <a:custGeom>
            <a:avLst/>
            <a:gdLst>
              <a:gd name="connsiteX0" fmla="*/ 0 w 6342743"/>
              <a:gd name="connsiteY0" fmla="*/ 0 h 6923314"/>
              <a:gd name="connsiteX1" fmla="*/ 2148114 w 6342743"/>
              <a:gd name="connsiteY1" fmla="*/ 2830286 h 6923314"/>
              <a:gd name="connsiteX2" fmla="*/ 3149600 w 6342743"/>
              <a:gd name="connsiteY2" fmla="*/ 2786743 h 6923314"/>
              <a:gd name="connsiteX3" fmla="*/ 2830286 w 6342743"/>
              <a:gd name="connsiteY3" fmla="*/ 3222172 h 6923314"/>
              <a:gd name="connsiteX4" fmla="*/ 6342743 w 6342743"/>
              <a:gd name="connsiteY4" fmla="*/ 6923314 h 6923314"/>
              <a:gd name="connsiteX0" fmla="*/ 0 w 6523718"/>
              <a:gd name="connsiteY0" fmla="*/ 0 h 6894739"/>
              <a:gd name="connsiteX1" fmla="*/ 2329089 w 6523718"/>
              <a:gd name="connsiteY1" fmla="*/ 2801711 h 6894739"/>
              <a:gd name="connsiteX2" fmla="*/ 3330575 w 6523718"/>
              <a:gd name="connsiteY2" fmla="*/ 2758168 h 6894739"/>
              <a:gd name="connsiteX3" fmla="*/ 3011261 w 6523718"/>
              <a:gd name="connsiteY3" fmla="*/ 3193597 h 6894739"/>
              <a:gd name="connsiteX4" fmla="*/ 6523718 w 6523718"/>
              <a:gd name="connsiteY4" fmla="*/ 6894739 h 6894739"/>
              <a:gd name="connsiteX0" fmla="*/ 0 w 6647543"/>
              <a:gd name="connsiteY0" fmla="*/ 0 h 6894739"/>
              <a:gd name="connsiteX1" fmla="*/ 2452914 w 6647543"/>
              <a:gd name="connsiteY1" fmla="*/ 2801711 h 6894739"/>
              <a:gd name="connsiteX2" fmla="*/ 3454400 w 6647543"/>
              <a:gd name="connsiteY2" fmla="*/ 2758168 h 6894739"/>
              <a:gd name="connsiteX3" fmla="*/ 3135086 w 6647543"/>
              <a:gd name="connsiteY3" fmla="*/ 3193597 h 6894739"/>
              <a:gd name="connsiteX4" fmla="*/ 6647543 w 6647543"/>
              <a:gd name="connsiteY4" fmla="*/ 6894739 h 689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7543" h="6894739">
                <a:moveTo>
                  <a:pt x="0" y="0"/>
                </a:moveTo>
                <a:lnTo>
                  <a:pt x="2452914" y="2801711"/>
                </a:lnTo>
                <a:lnTo>
                  <a:pt x="3454400" y="2758168"/>
                </a:lnTo>
                <a:lnTo>
                  <a:pt x="3135086" y="3193597"/>
                </a:lnTo>
                <a:lnTo>
                  <a:pt x="6647543" y="6894739"/>
                </a:lnTo>
              </a:path>
            </a:pathLst>
          </a:custGeom>
          <a:noFill/>
          <a:ln w="28575">
            <a:solidFill>
              <a:srgbClr val="282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8068" y="997143"/>
            <a:ext cx="58293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800" smtClean="0">
              <a:solidFill>
                <a:prstClr val="white">
                  <a:lumMod val="65000"/>
                </a:prst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mtClean="0">
                <a:solidFill>
                  <a:prstClr val="white">
                    <a:lumMod val="65000"/>
                  </a:prstClr>
                </a:solidFill>
              </a:rPr>
              <a:t>뱀은 벽에 부딪히면 죽다 </a:t>
            </a:r>
            <a:endParaRPr lang="en-US" altLang="ko-KR" sz="2800" smtClean="0">
              <a:solidFill>
                <a:prstClr val="white">
                  <a:lumMod val="65000"/>
                </a:prst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800">
              <a:solidFill>
                <a:prstClr val="white">
                  <a:lumMod val="65000"/>
                </a:prst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mtClean="0">
                <a:solidFill>
                  <a:prstClr val="white">
                    <a:lumMod val="65000"/>
                  </a:prstClr>
                </a:solidFill>
              </a:rPr>
              <a:t>뱀은 몸에 부딪히면 죽다 </a:t>
            </a:r>
            <a:endParaRPr lang="en-US" altLang="ko-KR" sz="2800" smtClean="0">
              <a:solidFill>
                <a:prstClr val="white">
                  <a:lumMod val="65000"/>
                </a:prst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800">
              <a:solidFill>
                <a:prstClr val="white">
                  <a:lumMod val="65000"/>
                </a:prst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mtClean="0">
                <a:solidFill>
                  <a:prstClr val="white">
                    <a:lumMod val="65000"/>
                  </a:prstClr>
                </a:solidFill>
              </a:rPr>
              <a:t>음식을 먹으면 몸이 길어지다</a:t>
            </a:r>
            <a:endParaRPr lang="en-US" altLang="ko-KR" sz="2800" smtClean="0">
              <a:solidFill>
                <a:prstClr val="white">
                  <a:lumMod val="65000"/>
                </a:prst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80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smtClean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 rot="21314839">
            <a:off x="3193144" y="2445543"/>
            <a:ext cx="799968" cy="87932"/>
          </a:xfrm>
          <a:prstGeom prst="roundRect">
            <a:avLst>
              <a:gd name="adj" fmla="val 50000"/>
            </a:avLst>
          </a:prstGeom>
          <a:solidFill>
            <a:srgbClr val="282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34" name="Picture 10" descr="âsnakegame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346" y="834536"/>
            <a:ext cx="6124575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090247" y="1113763"/>
            <a:ext cx="38949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ko-KR" sz="2800">
                <a:solidFill>
                  <a:prstClr val="white">
                    <a:lumMod val="65000"/>
                  </a:prstClr>
                </a:solidFill>
              </a:rPr>
              <a:t>Classic snake </a:t>
            </a:r>
            <a:r>
              <a:rPr lang="en-US" altLang="zh-CN" sz="2800">
                <a:solidFill>
                  <a:prstClr val="white">
                    <a:lumMod val="65000"/>
                  </a:prstClr>
                </a:solidFill>
              </a:rPr>
              <a:t>game</a:t>
            </a:r>
            <a:r>
              <a:rPr lang="ko-KR" altLang="en-US" sz="2800">
                <a:solidFill>
                  <a:prstClr val="white">
                    <a:lumMod val="65000"/>
                  </a:prstClr>
                </a:solidFill>
              </a:rPr>
              <a:t> </a:t>
            </a:r>
            <a:endParaRPr lang="en-US" altLang="ko-KR" sz="2800">
              <a:solidFill>
                <a:prstClr val="white">
                  <a:lumMod val="65000"/>
                </a:prstClr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7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29218" y="2450317"/>
            <a:ext cx="4903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smtClean="0">
                <a:solidFill>
                  <a:srgbClr val="FFC000"/>
                </a:solidFill>
              </a:rPr>
              <a:t>	     </a:t>
            </a:r>
            <a:r>
              <a:rPr lang="ko-KR" altLang="en-US" sz="2800" b="1" i="1" smtClean="0">
                <a:solidFill>
                  <a:srgbClr val="FFC000"/>
                </a:solidFill>
              </a:rPr>
              <a:t>우리  만든 </a:t>
            </a:r>
            <a:endParaRPr lang="en-US" altLang="ko-KR" sz="2800" b="1" i="1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600" b="1" i="1" smtClean="0">
                <a:solidFill>
                  <a:srgbClr val="FFC000"/>
                </a:solidFill>
              </a:rPr>
              <a:t>      Snake game 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836422"/>
              </p:ext>
            </p:extLst>
          </p:nvPr>
        </p:nvGraphicFramePr>
        <p:xfrm>
          <a:off x="4774602" y="193639"/>
          <a:ext cx="6850743" cy="6771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6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9788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음식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200" b="0" baseline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200" b="0" baseline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음식 화면에서 죄대 </a:t>
                      </a:r>
                      <a:r>
                        <a:rPr lang="en-US" altLang="ko-KR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개 동식적으로 나타나고 안 먹으면 </a:t>
                      </a:r>
                      <a:r>
                        <a:rPr lang="en-US" altLang="ko-KR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초 후 사라질</a:t>
                      </a:r>
                      <a:endParaRPr lang="ko-KR" altLang="en-US" sz="1200" b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771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Score count 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것이다</a:t>
                      </a:r>
                      <a:r>
                        <a:rPr lang="ko-KR" altLang="en-US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먹는 음식에 따라 다른 점수를줍니다</a:t>
                      </a:r>
                      <a:r>
                        <a:rPr lang="en-US" altLang="ko-KR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* -- 1</a:t>
                      </a:r>
                      <a:r>
                        <a:rPr lang="ko-KR" altLang="en-US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   </a:t>
                      </a:r>
                      <a:r>
                        <a:rPr lang="en-US" altLang="ko-KR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&amp; -- 2</a:t>
                      </a:r>
                      <a:r>
                        <a:rPr lang="ko-KR" altLang="en-US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   </a:t>
                      </a:r>
                      <a:r>
                        <a:rPr lang="en-US" altLang="ko-KR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% -- 3</a:t>
                      </a:r>
                      <a:r>
                        <a:rPr lang="ko-KR" altLang="en-US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 </a:t>
                      </a:r>
                      <a:r>
                        <a:rPr lang="en-US" altLang="ko-KR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5</a:t>
                      </a:r>
                      <a:r>
                        <a:rPr lang="ko-KR" altLang="en-US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점마다 뱀 길이 </a:t>
                      </a:r>
                      <a:r>
                        <a:rPr lang="en-US" altLang="ko-KR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+1</a:t>
                      </a:r>
                      <a:r>
                        <a:rPr lang="ko-KR" altLang="en-US" sz="1800" b="0" baseline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800" b="0" baseline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800" b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b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424251"/>
                  </a:ext>
                </a:extLst>
              </a:tr>
              <a:tr h="2031349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Snake </a:t>
                      </a:r>
                      <a:r>
                        <a:rPr kumimoji="0" lang="ko-KR" altLang="en-US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이동   속도 변경 가능 </a:t>
                      </a:r>
                      <a:endParaRPr kumimoji="0" lang="ko-KR" altLang="en-US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“&gt;&gt;” </a:t>
                      </a: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를 먹으면  이동 속도 </a:t>
                      </a:r>
                      <a:r>
                        <a:rPr lang="en-US" altLang="ko-KR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배로 증가</a:t>
                      </a:r>
                      <a:endParaRPr lang="en-US" altLang="ko-KR" sz="1800" b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“&lt;&lt;” </a:t>
                      </a: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를 먹으면 이동 속도  </a:t>
                      </a:r>
                      <a:r>
                        <a:rPr lang="en-US" altLang="ko-KR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1/2</a:t>
                      </a: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배로 감소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800" b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b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4864511" y="1239262"/>
            <a:ext cx="396000" cy="39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343956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864511" y="3235147"/>
            <a:ext cx="396000" cy="39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343956"/>
              </a:solidFill>
            </a:endParaRPr>
          </a:p>
        </p:txBody>
      </p:sp>
      <p:sp>
        <p:nvSpPr>
          <p:cNvPr id="6" name="타원 28"/>
          <p:cNvSpPr/>
          <p:nvPr/>
        </p:nvSpPr>
        <p:spPr>
          <a:xfrm>
            <a:off x="4864511" y="5752678"/>
            <a:ext cx="396000" cy="39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3439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29218" y="2450317"/>
            <a:ext cx="4903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	     </a:t>
            </a:r>
            <a:r>
              <a:rPr kumimoji="0" lang="ko-KR" altLang="en-US" sz="2800" b="1" i="1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우리  만든 </a:t>
            </a:r>
            <a:endParaRPr kumimoji="0" lang="en-US" altLang="ko-KR" sz="2800" b="1" i="1" u="none" strike="noStrike" kern="1200" cap="none" spc="0" normalizeH="0" baseline="0" noProof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     Snake game 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55800"/>
              </p:ext>
            </p:extLst>
          </p:nvPr>
        </p:nvGraphicFramePr>
        <p:xfrm>
          <a:off x="4820021" y="226453"/>
          <a:ext cx="6143987" cy="641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3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0066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몸에  부딪히면 게임 끝다 </a:t>
                      </a:r>
                      <a:endParaRPr kumimoji="0" lang="ko-KR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066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벽에  부딪히면 게임 끝다 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424251"/>
                  </a:ext>
                </a:extLst>
              </a:tr>
              <a:tr h="1873257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점수 </a:t>
                      </a:r>
                      <a:r>
                        <a:rPr kumimoji="0" lang="en-US" altLang="ko-KR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65</a:t>
                      </a:r>
                      <a:r>
                        <a:rPr kumimoji="0" lang="ko-KR" alt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점 도달하면 게임 끝다 </a:t>
                      </a:r>
                      <a:r>
                        <a:rPr kumimoji="0" lang="ko-KR" altLang="en-US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endParaRPr kumimoji="0" lang="ko-KR" alt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4910859" y="999818"/>
            <a:ext cx="396000" cy="39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4395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910859" y="3433147"/>
            <a:ext cx="396000" cy="39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4395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타원 28"/>
          <p:cNvSpPr/>
          <p:nvPr/>
        </p:nvSpPr>
        <p:spPr>
          <a:xfrm>
            <a:off x="4910859" y="5668476"/>
            <a:ext cx="396000" cy="39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4395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1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 flipV="1">
            <a:off x="4606222" y="0"/>
            <a:ext cx="7585778" cy="6858000"/>
          </a:xfrm>
          <a:custGeom>
            <a:avLst/>
            <a:gdLst>
              <a:gd name="connsiteX0" fmla="*/ 0 w 7585778"/>
              <a:gd name="connsiteY0" fmla="*/ 6858000 h 6858000"/>
              <a:gd name="connsiteX1" fmla="*/ 7585778 w 7585778"/>
              <a:gd name="connsiteY1" fmla="*/ 6858000 h 6858000"/>
              <a:gd name="connsiteX2" fmla="*/ 7585778 w 7585778"/>
              <a:gd name="connsiteY2" fmla="*/ 2256940 h 6858000"/>
              <a:gd name="connsiteX3" fmla="*/ 6476895 w 7585778"/>
              <a:gd name="connsiteY3" fmla="*/ 0 h 6858000"/>
              <a:gd name="connsiteX4" fmla="*/ 3369483 w 75857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5778" h="6858000">
                <a:moveTo>
                  <a:pt x="0" y="6858000"/>
                </a:moveTo>
                <a:lnTo>
                  <a:pt x="7585778" y="6858000"/>
                </a:lnTo>
                <a:lnTo>
                  <a:pt x="7585778" y="2256940"/>
                </a:lnTo>
                <a:lnTo>
                  <a:pt x="6476895" y="0"/>
                </a:lnTo>
                <a:lnTo>
                  <a:pt x="3369483" y="0"/>
                </a:lnTo>
                <a:close/>
              </a:path>
            </a:pathLst>
          </a:cu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11199" y="1"/>
            <a:ext cx="6647543" cy="6858000"/>
          </a:xfrm>
          <a:custGeom>
            <a:avLst/>
            <a:gdLst>
              <a:gd name="connsiteX0" fmla="*/ 0 w 6342743"/>
              <a:gd name="connsiteY0" fmla="*/ 0 h 6923314"/>
              <a:gd name="connsiteX1" fmla="*/ 2148114 w 6342743"/>
              <a:gd name="connsiteY1" fmla="*/ 2830286 h 6923314"/>
              <a:gd name="connsiteX2" fmla="*/ 3149600 w 6342743"/>
              <a:gd name="connsiteY2" fmla="*/ 2786743 h 6923314"/>
              <a:gd name="connsiteX3" fmla="*/ 2830286 w 6342743"/>
              <a:gd name="connsiteY3" fmla="*/ 3222172 h 6923314"/>
              <a:gd name="connsiteX4" fmla="*/ 6342743 w 6342743"/>
              <a:gd name="connsiteY4" fmla="*/ 6923314 h 6923314"/>
              <a:gd name="connsiteX0" fmla="*/ 0 w 6523718"/>
              <a:gd name="connsiteY0" fmla="*/ 0 h 6894739"/>
              <a:gd name="connsiteX1" fmla="*/ 2329089 w 6523718"/>
              <a:gd name="connsiteY1" fmla="*/ 2801711 h 6894739"/>
              <a:gd name="connsiteX2" fmla="*/ 3330575 w 6523718"/>
              <a:gd name="connsiteY2" fmla="*/ 2758168 h 6894739"/>
              <a:gd name="connsiteX3" fmla="*/ 3011261 w 6523718"/>
              <a:gd name="connsiteY3" fmla="*/ 3193597 h 6894739"/>
              <a:gd name="connsiteX4" fmla="*/ 6523718 w 6523718"/>
              <a:gd name="connsiteY4" fmla="*/ 6894739 h 6894739"/>
              <a:gd name="connsiteX0" fmla="*/ 0 w 6647543"/>
              <a:gd name="connsiteY0" fmla="*/ 0 h 6894739"/>
              <a:gd name="connsiteX1" fmla="*/ 2452914 w 6647543"/>
              <a:gd name="connsiteY1" fmla="*/ 2801711 h 6894739"/>
              <a:gd name="connsiteX2" fmla="*/ 3454400 w 6647543"/>
              <a:gd name="connsiteY2" fmla="*/ 2758168 h 6894739"/>
              <a:gd name="connsiteX3" fmla="*/ 3135086 w 6647543"/>
              <a:gd name="connsiteY3" fmla="*/ 3193597 h 6894739"/>
              <a:gd name="connsiteX4" fmla="*/ 6647543 w 6647543"/>
              <a:gd name="connsiteY4" fmla="*/ 6894739 h 689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7543" h="6894739">
                <a:moveTo>
                  <a:pt x="0" y="0"/>
                </a:moveTo>
                <a:lnTo>
                  <a:pt x="2452914" y="2801711"/>
                </a:lnTo>
                <a:lnTo>
                  <a:pt x="3454400" y="2758168"/>
                </a:lnTo>
                <a:lnTo>
                  <a:pt x="3135086" y="3193597"/>
                </a:lnTo>
                <a:lnTo>
                  <a:pt x="6647543" y="6894739"/>
                </a:lnTo>
              </a:path>
            </a:pathLst>
          </a:custGeom>
          <a:noFill/>
          <a:ln w="28575">
            <a:solidFill>
              <a:srgbClr val="282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 rot="21314839">
            <a:off x="3193144" y="2445543"/>
            <a:ext cx="799968" cy="87932"/>
          </a:xfrm>
          <a:prstGeom prst="roundRect">
            <a:avLst>
              <a:gd name="adj" fmla="val 50000"/>
            </a:avLst>
          </a:prstGeom>
          <a:solidFill>
            <a:srgbClr val="282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직사각형 33"/>
          <p:cNvSpPr/>
          <p:nvPr/>
        </p:nvSpPr>
        <p:spPr>
          <a:xfrm>
            <a:off x="3495291" y="132906"/>
            <a:ext cx="490382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프로그램 실행 동연상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2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 flipV="1">
            <a:off x="4606222" y="0"/>
            <a:ext cx="7585778" cy="6858000"/>
          </a:xfrm>
          <a:custGeom>
            <a:avLst/>
            <a:gdLst>
              <a:gd name="connsiteX0" fmla="*/ 0 w 7585778"/>
              <a:gd name="connsiteY0" fmla="*/ 6858000 h 6858000"/>
              <a:gd name="connsiteX1" fmla="*/ 7585778 w 7585778"/>
              <a:gd name="connsiteY1" fmla="*/ 6858000 h 6858000"/>
              <a:gd name="connsiteX2" fmla="*/ 7585778 w 7585778"/>
              <a:gd name="connsiteY2" fmla="*/ 2256940 h 6858000"/>
              <a:gd name="connsiteX3" fmla="*/ 6476895 w 7585778"/>
              <a:gd name="connsiteY3" fmla="*/ 0 h 6858000"/>
              <a:gd name="connsiteX4" fmla="*/ 3369483 w 75857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5778" h="6858000">
                <a:moveTo>
                  <a:pt x="0" y="6858000"/>
                </a:moveTo>
                <a:lnTo>
                  <a:pt x="7585778" y="6858000"/>
                </a:lnTo>
                <a:lnTo>
                  <a:pt x="7585778" y="2256940"/>
                </a:lnTo>
                <a:lnTo>
                  <a:pt x="6476895" y="0"/>
                </a:lnTo>
                <a:lnTo>
                  <a:pt x="3369483" y="0"/>
                </a:lnTo>
                <a:close/>
              </a:path>
            </a:pathLst>
          </a:cu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11199" y="1"/>
            <a:ext cx="6647543" cy="6858000"/>
          </a:xfrm>
          <a:custGeom>
            <a:avLst/>
            <a:gdLst>
              <a:gd name="connsiteX0" fmla="*/ 0 w 6342743"/>
              <a:gd name="connsiteY0" fmla="*/ 0 h 6923314"/>
              <a:gd name="connsiteX1" fmla="*/ 2148114 w 6342743"/>
              <a:gd name="connsiteY1" fmla="*/ 2830286 h 6923314"/>
              <a:gd name="connsiteX2" fmla="*/ 3149600 w 6342743"/>
              <a:gd name="connsiteY2" fmla="*/ 2786743 h 6923314"/>
              <a:gd name="connsiteX3" fmla="*/ 2830286 w 6342743"/>
              <a:gd name="connsiteY3" fmla="*/ 3222172 h 6923314"/>
              <a:gd name="connsiteX4" fmla="*/ 6342743 w 6342743"/>
              <a:gd name="connsiteY4" fmla="*/ 6923314 h 6923314"/>
              <a:gd name="connsiteX0" fmla="*/ 0 w 6523718"/>
              <a:gd name="connsiteY0" fmla="*/ 0 h 6894739"/>
              <a:gd name="connsiteX1" fmla="*/ 2329089 w 6523718"/>
              <a:gd name="connsiteY1" fmla="*/ 2801711 h 6894739"/>
              <a:gd name="connsiteX2" fmla="*/ 3330575 w 6523718"/>
              <a:gd name="connsiteY2" fmla="*/ 2758168 h 6894739"/>
              <a:gd name="connsiteX3" fmla="*/ 3011261 w 6523718"/>
              <a:gd name="connsiteY3" fmla="*/ 3193597 h 6894739"/>
              <a:gd name="connsiteX4" fmla="*/ 6523718 w 6523718"/>
              <a:gd name="connsiteY4" fmla="*/ 6894739 h 6894739"/>
              <a:gd name="connsiteX0" fmla="*/ 0 w 6647543"/>
              <a:gd name="connsiteY0" fmla="*/ 0 h 6894739"/>
              <a:gd name="connsiteX1" fmla="*/ 2452914 w 6647543"/>
              <a:gd name="connsiteY1" fmla="*/ 2801711 h 6894739"/>
              <a:gd name="connsiteX2" fmla="*/ 3454400 w 6647543"/>
              <a:gd name="connsiteY2" fmla="*/ 2758168 h 6894739"/>
              <a:gd name="connsiteX3" fmla="*/ 3135086 w 6647543"/>
              <a:gd name="connsiteY3" fmla="*/ 3193597 h 6894739"/>
              <a:gd name="connsiteX4" fmla="*/ 6647543 w 6647543"/>
              <a:gd name="connsiteY4" fmla="*/ 6894739 h 689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7543" h="6894739">
                <a:moveTo>
                  <a:pt x="0" y="0"/>
                </a:moveTo>
                <a:lnTo>
                  <a:pt x="2452914" y="2801711"/>
                </a:lnTo>
                <a:lnTo>
                  <a:pt x="3454400" y="2758168"/>
                </a:lnTo>
                <a:lnTo>
                  <a:pt x="3135086" y="3193597"/>
                </a:lnTo>
                <a:lnTo>
                  <a:pt x="6647543" y="6894739"/>
                </a:lnTo>
              </a:path>
            </a:pathLst>
          </a:custGeom>
          <a:noFill/>
          <a:ln w="28575">
            <a:solidFill>
              <a:srgbClr val="282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 rot="21314839">
            <a:off x="3193144" y="2445543"/>
            <a:ext cx="799968" cy="87932"/>
          </a:xfrm>
          <a:prstGeom prst="roundRect">
            <a:avLst>
              <a:gd name="adj" fmla="val 50000"/>
            </a:avLst>
          </a:prstGeom>
          <a:solidFill>
            <a:srgbClr val="282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88328" y="-1162939"/>
            <a:ext cx="5908017" cy="7704415"/>
            <a:chOff x="652444" y="197211"/>
            <a:chExt cx="4738706" cy="5970890"/>
          </a:xfrm>
        </p:grpSpPr>
        <p:sp>
          <p:nvSpPr>
            <p:cNvPr id="19" name="자유형 18"/>
            <p:cNvSpPr/>
            <p:nvPr/>
          </p:nvSpPr>
          <p:spPr>
            <a:xfrm flipH="1">
              <a:off x="3218820" y="197211"/>
              <a:ext cx="538982" cy="1176484"/>
            </a:xfrm>
            <a:custGeom>
              <a:avLst/>
              <a:gdLst>
                <a:gd name="connsiteX0" fmla="*/ 0 w 297180"/>
                <a:gd name="connsiteY0" fmla="*/ 0 h 461878"/>
                <a:gd name="connsiteX1" fmla="*/ 190500 w 297180"/>
                <a:gd name="connsiteY1" fmla="*/ 434340 h 461878"/>
                <a:gd name="connsiteX2" fmla="*/ 297180 w 297180"/>
                <a:gd name="connsiteY2" fmla="*/ 381000 h 461878"/>
                <a:gd name="connsiteX0" fmla="*/ 0 w 297180"/>
                <a:gd name="connsiteY0" fmla="*/ 0 h 422545"/>
                <a:gd name="connsiteX1" fmla="*/ 169069 w 297180"/>
                <a:gd name="connsiteY1" fmla="*/ 372428 h 422545"/>
                <a:gd name="connsiteX2" fmla="*/ 297180 w 297180"/>
                <a:gd name="connsiteY2" fmla="*/ 381000 h 422545"/>
                <a:gd name="connsiteX0" fmla="*/ 0 w 311467"/>
                <a:gd name="connsiteY0" fmla="*/ 0 h 429993"/>
                <a:gd name="connsiteX1" fmla="*/ 169069 w 311467"/>
                <a:gd name="connsiteY1" fmla="*/ 372428 h 429993"/>
                <a:gd name="connsiteX2" fmla="*/ 311467 w 311467"/>
                <a:gd name="connsiteY2" fmla="*/ 392906 h 429993"/>
                <a:gd name="connsiteX0" fmla="*/ 0 w 311467"/>
                <a:gd name="connsiteY0" fmla="*/ 0 h 429000"/>
                <a:gd name="connsiteX1" fmla="*/ 169069 w 311467"/>
                <a:gd name="connsiteY1" fmla="*/ 372428 h 429000"/>
                <a:gd name="connsiteX2" fmla="*/ 311467 w 311467"/>
                <a:gd name="connsiteY2" fmla="*/ 392906 h 429000"/>
                <a:gd name="connsiteX0" fmla="*/ 0 w 311467"/>
                <a:gd name="connsiteY0" fmla="*/ 0 h 413654"/>
                <a:gd name="connsiteX1" fmla="*/ 140494 w 311467"/>
                <a:gd name="connsiteY1" fmla="*/ 315278 h 413654"/>
                <a:gd name="connsiteX2" fmla="*/ 311467 w 311467"/>
                <a:gd name="connsiteY2" fmla="*/ 392906 h 413654"/>
                <a:gd name="connsiteX0" fmla="*/ 0 w 170974"/>
                <a:gd name="connsiteY0" fmla="*/ 0 h 370531"/>
                <a:gd name="connsiteX1" fmla="*/ 140494 w 170974"/>
                <a:gd name="connsiteY1" fmla="*/ 315278 h 370531"/>
                <a:gd name="connsiteX2" fmla="*/ 170974 w 170974"/>
                <a:gd name="connsiteY2" fmla="*/ 338137 h 370531"/>
                <a:gd name="connsiteX0" fmla="*/ 0 w 170974"/>
                <a:gd name="connsiteY0" fmla="*/ 0 h 357229"/>
                <a:gd name="connsiteX1" fmla="*/ 114300 w 170974"/>
                <a:gd name="connsiteY1" fmla="*/ 258128 h 357229"/>
                <a:gd name="connsiteX2" fmla="*/ 170974 w 170974"/>
                <a:gd name="connsiteY2" fmla="*/ 338137 h 357229"/>
                <a:gd name="connsiteX0" fmla="*/ 0 w 170974"/>
                <a:gd name="connsiteY0" fmla="*/ 0 h 351350"/>
                <a:gd name="connsiteX1" fmla="*/ 61913 w 170974"/>
                <a:gd name="connsiteY1" fmla="*/ 200978 h 351350"/>
                <a:gd name="connsiteX2" fmla="*/ 170974 w 170974"/>
                <a:gd name="connsiteY2" fmla="*/ 338137 h 351350"/>
                <a:gd name="connsiteX0" fmla="*/ 0 w 163830"/>
                <a:gd name="connsiteY0" fmla="*/ 0 h 398875"/>
                <a:gd name="connsiteX1" fmla="*/ 61913 w 163830"/>
                <a:gd name="connsiteY1" fmla="*/ 200978 h 398875"/>
                <a:gd name="connsiteX2" fmla="*/ 163830 w 163830"/>
                <a:gd name="connsiteY2" fmla="*/ 388143 h 398875"/>
                <a:gd name="connsiteX0" fmla="*/ 0 w 163830"/>
                <a:gd name="connsiteY0" fmla="*/ 0 h 388143"/>
                <a:gd name="connsiteX1" fmla="*/ 61913 w 163830"/>
                <a:gd name="connsiteY1" fmla="*/ 200978 h 388143"/>
                <a:gd name="connsiteX2" fmla="*/ 163830 w 163830"/>
                <a:gd name="connsiteY2" fmla="*/ 388143 h 388143"/>
                <a:gd name="connsiteX0" fmla="*/ 0 w 154305"/>
                <a:gd name="connsiteY0" fmla="*/ 0 h 333375"/>
                <a:gd name="connsiteX1" fmla="*/ 61913 w 154305"/>
                <a:gd name="connsiteY1" fmla="*/ 200978 h 333375"/>
                <a:gd name="connsiteX2" fmla="*/ 154305 w 154305"/>
                <a:gd name="connsiteY2" fmla="*/ 333375 h 333375"/>
                <a:gd name="connsiteX0" fmla="*/ 0 w 154305"/>
                <a:gd name="connsiteY0" fmla="*/ 0 h 333375"/>
                <a:gd name="connsiteX1" fmla="*/ 76201 w 154305"/>
                <a:gd name="connsiteY1" fmla="*/ 177166 h 333375"/>
                <a:gd name="connsiteX2" fmla="*/ 154305 w 154305"/>
                <a:gd name="connsiteY2" fmla="*/ 333375 h 333375"/>
                <a:gd name="connsiteX0" fmla="*/ 0 w 154305"/>
                <a:gd name="connsiteY0" fmla="*/ 0 h 333375"/>
                <a:gd name="connsiteX1" fmla="*/ 66676 w 154305"/>
                <a:gd name="connsiteY1" fmla="*/ 177166 h 333375"/>
                <a:gd name="connsiteX2" fmla="*/ 154305 w 154305"/>
                <a:gd name="connsiteY2" fmla="*/ 333375 h 333375"/>
                <a:gd name="connsiteX0" fmla="*/ 0 w 147162"/>
                <a:gd name="connsiteY0" fmla="*/ 0 h 328613"/>
                <a:gd name="connsiteX1" fmla="*/ 66676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6676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6201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3819 w 147162"/>
                <a:gd name="connsiteY1" fmla="*/ 179547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3819 w 147162"/>
                <a:gd name="connsiteY1" fmla="*/ 179547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76229"/>
                <a:gd name="connsiteY0" fmla="*/ 0 h 384671"/>
                <a:gd name="connsiteX1" fmla="*/ 93543 w 176229"/>
                <a:gd name="connsiteY1" fmla="*/ 209133 h 384671"/>
                <a:gd name="connsiteX2" fmla="*/ 176229 w 176229"/>
                <a:gd name="connsiteY2" fmla="*/ 384671 h 384671"/>
                <a:gd name="connsiteX0" fmla="*/ 0 w 176229"/>
                <a:gd name="connsiteY0" fmla="*/ 0 h 384671"/>
                <a:gd name="connsiteX1" fmla="*/ 89391 w 176229"/>
                <a:gd name="connsiteY1" fmla="*/ 211209 h 384671"/>
                <a:gd name="connsiteX2" fmla="*/ 176229 w 176229"/>
                <a:gd name="connsiteY2" fmla="*/ 384671 h 384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229" h="384671">
                  <a:moveTo>
                    <a:pt x="0" y="0"/>
                  </a:moveTo>
                  <a:cubicBezTo>
                    <a:pt x="77492" y="183084"/>
                    <a:pt x="60019" y="147097"/>
                    <a:pt x="89391" y="211209"/>
                  </a:cubicBezTo>
                  <a:cubicBezTo>
                    <a:pt x="118763" y="275321"/>
                    <a:pt x="140511" y="324029"/>
                    <a:pt x="176229" y="384671"/>
                  </a:cubicBezTo>
                </a:path>
              </a:pathLst>
            </a:custGeom>
            <a:noFill/>
            <a:ln w="107950" cap="rnd">
              <a:solidFill>
                <a:schemeClr val="tx1"/>
              </a:solidFill>
              <a:miter lim="800000"/>
            </a:ln>
            <a:scene3d>
              <a:camera prst="orthographicFront"/>
              <a:lightRig rig="flat" dir="t"/>
            </a:scene3d>
            <a:sp3d prstMaterial="dkEdge">
              <a:bevelT w="190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652444" y="1986495"/>
              <a:ext cx="4738706" cy="4181606"/>
            </a:xfrm>
            <a:custGeom>
              <a:avLst/>
              <a:gdLst>
                <a:gd name="connsiteX0" fmla="*/ 88233 w 1549399"/>
                <a:gd name="connsiteY0" fmla="*/ 150506 h 1367246"/>
                <a:gd name="connsiteX1" fmla="*/ 61233 w 1549399"/>
                <a:gd name="connsiteY1" fmla="*/ 177506 h 1367246"/>
                <a:gd name="connsiteX2" fmla="*/ 88233 w 1549399"/>
                <a:gd name="connsiteY2" fmla="*/ 204506 h 1367246"/>
                <a:gd name="connsiteX3" fmla="*/ 115233 w 1549399"/>
                <a:gd name="connsiteY3" fmla="*/ 177506 h 1367246"/>
                <a:gd name="connsiteX4" fmla="*/ 88233 w 1549399"/>
                <a:gd name="connsiteY4" fmla="*/ 150506 h 1367246"/>
                <a:gd name="connsiteX5" fmla="*/ 1461165 w 1549399"/>
                <a:gd name="connsiteY5" fmla="*/ 150505 h 1367246"/>
                <a:gd name="connsiteX6" fmla="*/ 1434165 w 1549399"/>
                <a:gd name="connsiteY6" fmla="*/ 177505 h 1367246"/>
                <a:gd name="connsiteX7" fmla="*/ 1461165 w 1549399"/>
                <a:gd name="connsiteY7" fmla="*/ 204505 h 1367246"/>
                <a:gd name="connsiteX8" fmla="*/ 1488165 w 1549399"/>
                <a:gd name="connsiteY8" fmla="*/ 177505 h 1367246"/>
                <a:gd name="connsiteX9" fmla="*/ 1461165 w 1549399"/>
                <a:gd name="connsiteY9" fmla="*/ 150505 h 1367246"/>
                <a:gd name="connsiteX10" fmla="*/ 613892 w 1549399"/>
                <a:gd name="connsiteY10" fmla="*/ 137098 h 1367246"/>
                <a:gd name="connsiteX11" fmla="*/ 585319 w 1549399"/>
                <a:gd name="connsiteY11" fmla="*/ 148933 h 1367246"/>
                <a:gd name="connsiteX12" fmla="*/ 573484 w 1549399"/>
                <a:gd name="connsiteY12" fmla="*/ 177506 h 1367246"/>
                <a:gd name="connsiteX13" fmla="*/ 585319 w 1549399"/>
                <a:gd name="connsiteY13" fmla="*/ 206078 h 1367246"/>
                <a:gd name="connsiteX14" fmla="*/ 613892 w 1549399"/>
                <a:gd name="connsiteY14" fmla="*/ 217913 h 1367246"/>
                <a:gd name="connsiteX15" fmla="*/ 935506 w 1549399"/>
                <a:gd name="connsiteY15" fmla="*/ 217914 h 1367246"/>
                <a:gd name="connsiteX16" fmla="*/ 975914 w 1549399"/>
                <a:gd name="connsiteY16" fmla="*/ 177506 h 1367246"/>
                <a:gd name="connsiteX17" fmla="*/ 975915 w 1549399"/>
                <a:gd name="connsiteY17" fmla="*/ 177506 h 1367246"/>
                <a:gd name="connsiteX18" fmla="*/ 935507 w 1549399"/>
                <a:gd name="connsiteY18" fmla="*/ 137098 h 1367246"/>
                <a:gd name="connsiteX19" fmla="*/ 31023 w 1549399"/>
                <a:gd name="connsiteY19" fmla="*/ 0 h 1367246"/>
                <a:gd name="connsiteX20" fmla="*/ 1518376 w 1549399"/>
                <a:gd name="connsiteY20" fmla="*/ 0 h 1367246"/>
                <a:gd name="connsiteX21" fmla="*/ 1549399 w 1549399"/>
                <a:gd name="connsiteY21" fmla="*/ 31023 h 1367246"/>
                <a:gd name="connsiteX22" fmla="*/ 1549399 w 1549399"/>
                <a:gd name="connsiteY22" fmla="*/ 1336223 h 1367246"/>
                <a:gd name="connsiteX23" fmla="*/ 1518376 w 1549399"/>
                <a:gd name="connsiteY23" fmla="*/ 1367246 h 1367246"/>
                <a:gd name="connsiteX24" fmla="*/ 31023 w 1549399"/>
                <a:gd name="connsiteY24" fmla="*/ 1367246 h 1367246"/>
                <a:gd name="connsiteX25" fmla="*/ 0 w 1549399"/>
                <a:gd name="connsiteY25" fmla="*/ 1336223 h 1367246"/>
                <a:gd name="connsiteX26" fmla="*/ 0 w 1549399"/>
                <a:gd name="connsiteY26" fmla="*/ 31023 h 1367246"/>
                <a:gd name="connsiteX27" fmla="*/ 31023 w 1549399"/>
                <a:gd name="connsiteY27" fmla="*/ 0 h 136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9399" h="1367246">
                  <a:moveTo>
                    <a:pt x="88233" y="150506"/>
                  </a:moveTo>
                  <a:cubicBezTo>
                    <a:pt x="73321" y="150506"/>
                    <a:pt x="61233" y="162594"/>
                    <a:pt x="61233" y="177506"/>
                  </a:cubicBezTo>
                  <a:cubicBezTo>
                    <a:pt x="61233" y="192418"/>
                    <a:pt x="73321" y="204506"/>
                    <a:pt x="88233" y="204506"/>
                  </a:cubicBezTo>
                  <a:cubicBezTo>
                    <a:pt x="103145" y="204506"/>
                    <a:pt x="115233" y="192418"/>
                    <a:pt x="115233" y="177506"/>
                  </a:cubicBezTo>
                  <a:cubicBezTo>
                    <a:pt x="115233" y="162594"/>
                    <a:pt x="103145" y="150506"/>
                    <a:pt x="88233" y="150506"/>
                  </a:cubicBezTo>
                  <a:close/>
                  <a:moveTo>
                    <a:pt x="1461165" y="150505"/>
                  </a:moveTo>
                  <a:cubicBezTo>
                    <a:pt x="1446253" y="150505"/>
                    <a:pt x="1434165" y="162593"/>
                    <a:pt x="1434165" y="177505"/>
                  </a:cubicBezTo>
                  <a:cubicBezTo>
                    <a:pt x="1434165" y="192417"/>
                    <a:pt x="1446253" y="204505"/>
                    <a:pt x="1461165" y="204505"/>
                  </a:cubicBezTo>
                  <a:cubicBezTo>
                    <a:pt x="1476077" y="204505"/>
                    <a:pt x="1488165" y="192417"/>
                    <a:pt x="1488165" y="177505"/>
                  </a:cubicBezTo>
                  <a:cubicBezTo>
                    <a:pt x="1488165" y="162593"/>
                    <a:pt x="1476077" y="150505"/>
                    <a:pt x="1461165" y="150505"/>
                  </a:cubicBezTo>
                  <a:close/>
                  <a:moveTo>
                    <a:pt x="613892" y="137098"/>
                  </a:moveTo>
                  <a:cubicBezTo>
                    <a:pt x="602734" y="137098"/>
                    <a:pt x="592632" y="141621"/>
                    <a:pt x="585319" y="148933"/>
                  </a:cubicBezTo>
                  <a:lnTo>
                    <a:pt x="573484" y="177506"/>
                  </a:lnTo>
                  <a:lnTo>
                    <a:pt x="585319" y="206078"/>
                  </a:lnTo>
                  <a:cubicBezTo>
                    <a:pt x="592632" y="213390"/>
                    <a:pt x="602734" y="217913"/>
                    <a:pt x="613892" y="217913"/>
                  </a:cubicBezTo>
                  <a:lnTo>
                    <a:pt x="935506" y="217914"/>
                  </a:lnTo>
                  <a:cubicBezTo>
                    <a:pt x="957823" y="217914"/>
                    <a:pt x="975914" y="199823"/>
                    <a:pt x="975914" y="177506"/>
                  </a:cubicBezTo>
                  <a:lnTo>
                    <a:pt x="975915" y="177506"/>
                  </a:lnTo>
                  <a:cubicBezTo>
                    <a:pt x="975915" y="155189"/>
                    <a:pt x="957824" y="137098"/>
                    <a:pt x="935507" y="137098"/>
                  </a:cubicBezTo>
                  <a:close/>
                  <a:moveTo>
                    <a:pt x="31023" y="0"/>
                  </a:moveTo>
                  <a:lnTo>
                    <a:pt x="1518376" y="0"/>
                  </a:lnTo>
                  <a:cubicBezTo>
                    <a:pt x="1535510" y="0"/>
                    <a:pt x="1549399" y="13889"/>
                    <a:pt x="1549399" y="31023"/>
                  </a:cubicBezTo>
                  <a:lnTo>
                    <a:pt x="1549399" y="1336223"/>
                  </a:lnTo>
                  <a:cubicBezTo>
                    <a:pt x="1549399" y="1353357"/>
                    <a:pt x="1535510" y="1367246"/>
                    <a:pt x="1518376" y="1367246"/>
                  </a:cubicBezTo>
                  <a:lnTo>
                    <a:pt x="31023" y="1367246"/>
                  </a:lnTo>
                  <a:cubicBezTo>
                    <a:pt x="13889" y="1367246"/>
                    <a:pt x="0" y="1353357"/>
                    <a:pt x="0" y="1336223"/>
                  </a:cubicBezTo>
                  <a:lnTo>
                    <a:pt x="0" y="31023"/>
                  </a:lnTo>
                  <a:cubicBezTo>
                    <a:pt x="0" y="13889"/>
                    <a:pt x="13889" y="0"/>
                    <a:pt x="31023" y="0"/>
                  </a:cubicBezTo>
                  <a:close/>
                </a:path>
              </a:pathLst>
            </a:custGeom>
            <a:gradFill>
              <a:gsLst>
                <a:gs pos="26000">
                  <a:schemeClr val="accent1">
                    <a:lumMod val="5000"/>
                    <a:lumOff val="95000"/>
                    <a:alpha val="30000"/>
                  </a:schemeClr>
                </a:gs>
                <a:gs pos="29000">
                  <a:schemeClr val="accent1">
                    <a:lumMod val="5000"/>
                    <a:lumOff val="95000"/>
                    <a:alpha val="47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652444" y="3072266"/>
              <a:ext cx="4738706" cy="0"/>
            </a:xfrm>
            <a:prstGeom prst="line">
              <a:avLst/>
            </a:prstGeom>
            <a:ln>
              <a:solidFill>
                <a:srgbClr val="4C5F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양쪽 모서리가 둥근 사각형 21"/>
            <p:cNvSpPr/>
            <p:nvPr/>
          </p:nvSpPr>
          <p:spPr>
            <a:xfrm>
              <a:off x="2657694" y="1954944"/>
              <a:ext cx="751101" cy="518995"/>
            </a:xfrm>
            <a:prstGeom prst="round2SameRect">
              <a:avLst>
                <a:gd name="adj1" fmla="val 16667"/>
                <a:gd name="adj2" fmla="val 5917"/>
              </a:avLst>
            </a:pr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2581225" y="1197717"/>
              <a:ext cx="904043" cy="1276411"/>
            </a:xfrm>
            <a:custGeom>
              <a:avLst/>
              <a:gdLst>
                <a:gd name="connsiteX0" fmla="*/ 143259 w 295592"/>
                <a:gd name="connsiteY0" fmla="*/ 48903 h 417344"/>
                <a:gd name="connsiteX1" fmla="*/ 78966 w 295592"/>
                <a:gd name="connsiteY1" fmla="*/ 113196 h 417344"/>
                <a:gd name="connsiteX2" fmla="*/ 143259 w 295592"/>
                <a:gd name="connsiteY2" fmla="*/ 177489 h 417344"/>
                <a:gd name="connsiteX3" fmla="*/ 207552 w 295592"/>
                <a:gd name="connsiteY3" fmla="*/ 113196 h 417344"/>
                <a:gd name="connsiteX4" fmla="*/ 143259 w 295592"/>
                <a:gd name="connsiteY4" fmla="*/ 48903 h 417344"/>
                <a:gd name="connsiteX5" fmla="*/ 49266 w 295592"/>
                <a:gd name="connsiteY5" fmla="*/ 0 h 417344"/>
                <a:gd name="connsiteX6" fmla="*/ 246326 w 295592"/>
                <a:gd name="connsiteY6" fmla="*/ 0 h 417344"/>
                <a:gd name="connsiteX7" fmla="*/ 295592 w 295592"/>
                <a:gd name="connsiteY7" fmla="*/ 49266 h 417344"/>
                <a:gd name="connsiteX8" fmla="*/ 295592 w 295592"/>
                <a:gd name="connsiteY8" fmla="*/ 399854 h 417344"/>
                <a:gd name="connsiteX9" fmla="*/ 278102 w 295592"/>
                <a:gd name="connsiteY9" fmla="*/ 417344 h 417344"/>
                <a:gd name="connsiteX10" fmla="*/ 17490 w 295592"/>
                <a:gd name="connsiteY10" fmla="*/ 417344 h 417344"/>
                <a:gd name="connsiteX11" fmla="*/ 0 w 295592"/>
                <a:gd name="connsiteY11" fmla="*/ 399854 h 417344"/>
                <a:gd name="connsiteX12" fmla="*/ 0 w 295592"/>
                <a:gd name="connsiteY12" fmla="*/ 49266 h 417344"/>
                <a:gd name="connsiteX13" fmla="*/ 49266 w 295592"/>
                <a:gd name="connsiteY13" fmla="*/ 0 h 417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592" h="417344">
                  <a:moveTo>
                    <a:pt x="143259" y="48903"/>
                  </a:moveTo>
                  <a:cubicBezTo>
                    <a:pt x="107751" y="48903"/>
                    <a:pt x="78966" y="77688"/>
                    <a:pt x="78966" y="113196"/>
                  </a:cubicBezTo>
                  <a:cubicBezTo>
                    <a:pt x="78966" y="148704"/>
                    <a:pt x="107751" y="177489"/>
                    <a:pt x="143259" y="177489"/>
                  </a:cubicBezTo>
                  <a:cubicBezTo>
                    <a:pt x="178767" y="177489"/>
                    <a:pt x="207552" y="148704"/>
                    <a:pt x="207552" y="113196"/>
                  </a:cubicBezTo>
                  <a:cubicBezTo>
                    <a:pt x="207552" y="77688"/>
                    <a:pt x="178767" y="48903"/>
                    <a:pt x="143259" y="48903"/>
                  </a:cubicBezTo>
                  <a:close/>
                  <a:moveTo>
                    <a:pt x="49266" y="0"/>
                  </a:moveTo>
                  <a:lnTo>
                    <a:pt x="246326" y="0"/>
                  </a:lnTo>
                  <a:cubicBezTo>
                    <a:pt x="273535" y="0"/>
                    <a:pt x="295592" y="22057"/>
                    <a:pt x="295592" y="49266"/>
                  </a:cubicBezTo>
                  <a:lnTo>
                    <a:pt x="295592" y="399854"/>
                  </a:lnTo>
                  <a:cubicBezTo>
                    <a:pt x="295592" y="409513"/>
                    <a:pt x="287761" y="417344"/>
                    <a:pt x="278102" y="417344"/>
                  </a:cubicBezTo>
                  <a:lnTo>
                    <a:pt x="17490" y="417344"/>
                  </a:lnTo>
                  <a:cubicBezTo>
                    <a:pt x="7831" y="417344"/>
                    <a:pt x="0" y="409513"/>
                    <a:pt x="0" y="399854"/>
                  </a:cubicBezTo>
                  <a:lnTo>
                    <a:pt x="0" y="49266"/>
                  </a:lnTo>
                  <a:cubicBezTo>
                    <a:pt x="0" y="22057"/>
                    <a:pt x="22057" y="0"/>
                    <a:pt x="49266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2825161" y="1334979"/>
              <a:ext cx="393269" cy="393269"/>
            </a:xfrm>
            <a:prstGeom prst="ellipse">
              <a:avLst/>
            </a:prstGeom>
            <a:noFill/>
            <a:ln w="158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9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953462" y="3345446"/>
              <a:ext cx="4136663" cy="2549474"/>
            </a:xfrm>
            <a:prstGeom prst="roundRect">
              <a:avLst>
                <a:gd name="adj" fmla="val 6785"/>
              </a:avLst>
            </a:pr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039939" y="3413612"/>
              <a:ext cx="3963707" cy="2422265"/>
            </a:xfrm>
            <a:prstGeom prst="roundRect">
              <a:avLst>
                <a:gd name="adj" fmla="val 339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2181395" y="238971"/>
              <a:ext cx="952596" cy="1312060"/>
            </a:xfrm>
            <a:custGeom>
              <a:avLst/>
              <a:gdLst>
                <a:gd name="connsiteX0" fmla="*/ 0 w 297180"/>
                <a:gd name="connsiteY0" fmla="*/ 0 h 461878"/>
                <a:gd name="connsiteX1" fmla="*/ 190500 w 297180"/>
                <a:gd name="connsiteY1" fmla="*/ 434340 h 461878"/>
                <a:gd name="connsiteX2" fmla="*/ 297180 w 297180"/>
                <a:gd name="connsiteY2" fmla="*/ 381000 h 461878"/>
                <a:gd name="connsiteX0" fmla="*/ 0 w 297180"/>
                <a:gd name="connsiteY0" fmla="*/ 0 h 422545"/>
                <a:gd name="connsiteX1" fmla="*/ 169069 w 297180"/>
                <a:gd name="connsiteY1" fmla="*/ 372428 h 422545"/>
                <a:gd name="connsiteX2" fmla="*/ 297180 w 297180"/>
                <a:gd name="connsiteY2" fmla="*/ 381000 h 422545"/>
                <a:gd name="connsiteX0" fmla="*/ 0 w 311467"/>
                <a:gd name="connsiteY0" fmla="*/ 0 h 429993"/>
                <a:gd name="connsiteX1" fmla="*/ 169069 w 311467"/>
                <a:gd name="connsiteY1" fmla="*/ 372428 h 429993"/>
                <a:gd name="connsiteX2" fmla="*/ 311467 w 311467"/>
                <a:gd name="connsiteY2" fmla="*/ 392906 h 429993"/>
                <a:gd name="connsiteX0" fmla="*/ 0 w 311467"/>
                <a:gd name="connsiteY0" fmla="*/ 0 h 429000"/>
                <a:gd name="connsiteX1" fmla="*/ 169069 w 311467"/>
                <a:gd name="connsiteY1" fmla="*/ 372428 h 429000"/>
                <a:gd name="connsiteX2" fmla="*/ 311467 w 311467"/>
                <a:gd name="connsiteY2" fmla="*/ 392906 h 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467" h="429000">
                  <a:moveTo>
                    <a:pt x="0" y="0"/>
                  </a:moveTo>
                  <a:cubicBezTo>
                    <a:pt x="70485" y="185420"/>
                    <a:pt x="117158" y="306944"/>
                    <a:pt x="169069" y="372428"/>
                  </a:cubicBezTo>
                  <a:cubicBezTo>
                    <a:pt x="220980" y="437912"/>
                    <a:pt x="263842" y="448945"/>
                    <a:pt x="311467" y="392906"/>
                  </a:cubicBezTo>
                </a:path>
              </a:pathLst>
            </a:custGeom>
            <a:noFill/>
            <a:ln w="107950" cap="rnd">
              <a:solidFill>
                <a:schemeClr val="tx1"/>
              </a:solidFill>
              <a:miter lim="800000"/>
            </a:ln>
            <a:scene3d>
              <a:camera prst="orthographicFront"/>
              <a:lightRig rig="flat" dir="t"/>
            </a:scene3d>
            <a:sp3d prstMaterial="dkEdge">
              <a:bevelT w="190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949765" y="3831942"/>
            <a:ext cx="3785129" cy="117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b="1" noProof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코드 설명 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71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685801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4334" y="1252289"/>
            <a:ext cx="10657565" cy="5443785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smtClean="0">
                <a:solidFill>
                  <a:srgbClr val="FFC000"/>
                </a:solidFill>
              </a:rPr>
              <a:t>  </a:t>
            </a:r>
            <a:r>
              <a:rPr lang="ko-KR" altLang="en-US" sz="2400" b="1" i="1" smtClean="0">
                <a:solidFill>
                  <a:srgbClr val="FFC000"/>
                </a:solidFill>
              </a:rPr>
              <a:t>파일 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050" dirty="0" smtClean="0">
                  <a:solidFill>
                    <a:prstClr val="white"/>
                  </a:solidFill>
                </a:rPr>
                <a:t>Page</a:t>
              </a:r>
            </a:p>
            <a:p>
              <a:pPr lvl="0" algn="ctr"/>
              <a:r>
                <a:rPr lang="en-US" altLang="ko-KR" sz="1200" dirty="0" smtClean="0">
                  <a:solidFill>
                    <a:prstClr val="white"/>
                  </a:solidFill>
                </a:rPr>
                <a:t>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TextBox 24"/>
          <p:cNvSpPr txBox="1"/>
          <p:nvPr/>
        </p:nvSpPr>
        <p:spPr>
          <a:xfrm>
            <a:off x="918244" y="1515212"/>
            <a:ext cx="101552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s.h(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해드 파일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. 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안에 함수 선언 과 구조제 정의가 있다 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noProof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s_map.c(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지도 초기화 과  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main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함수 </a:t>
            </a:r>
            <a:r>
              <a:rPr lang="en-US" altLang="ko-KR" sz="3200" noProof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</a:rPr>
              <a:t>s_body.c(Snake</a:t>
            </a:r>
            <a:r>
              <a:rPr lang="ko-KR" altLang="en-US" sz="3200" noProof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몸이 초기화 와 몸이 출력 </a:t>
            </a:r>
            <a:r>
              <a:rPr kumimoji="0" lang="en-US" altLang="ko-KR" sz="3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s_food.c(food 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초기화 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생선 과 출력 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</a:rPr>
              <a:t>s_dir.c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키보드 입력을 받고 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snake 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다음 이동 방향 반단 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s_timeset.c(SIGARLM </a:t>
            </a:r>
            <a:r>
              <a:rPr lang="ko-KR" altLang="en-US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신호 발선 시간 정의 </a:t>
            </a:r>
            <a:r>
              <a:rPr lang="en-US" altLang="ko-KR" sz="32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  <a:endParaRPr kumimoji="0" lang="en-US" altLang="ko-KR" sz="3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5" y="904341"/>
            <a:ext cx="10584281" cy="59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7073900" y="793749"/>
            <a:ext cx="5127625" cy="6064250"/>
          </a:xfrm>
          <a:custGeom>
            <a:avLst/>
            <a:gdLst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13970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3898900 w 5118100"/>
              <a:gd name="connsiteY0" fmla="*/ 0 h 5854700"/>
              <a:gd name="connsiteX1" fmla="*/ 5118100 w 5118100"/>
              <a:gd name="connsiteY1" fmla="*/ 2806700 h 5854700"/>
              <a:gd name="connsiteX2" fmla="*/ 5118100 w 5118100"/>
              <a:gd name="connsiteY2" fmla="*/ 5854700 h 5854700"/>
              <a:gd name="connsiteX3" fmla="*/ 355600 w 5118100"/>
              <a:gd name="connsiteY3" fmla="*/ 5854700 h 5854700"/>
              <a:gd name="connsiteX4" fmla="*/ 0 w 5118100"/>
              <a:gd name="connsiteY4" fmla="*/ 5524500 h 5854700"/>
              <a:gd name="connsiteX5" fmla="*/ 3898900 w 5118100"/>
              <a:gd name="connsiteY5" fmla="*/ 0 h 5854700"/>
              <a:gd name="connsiteX0" fmla="*/ 4518025 w 5118100"/>
              <a:gd name="connsiteY0" fmla="*/ 0 h 6054725"/>
              <a:gd name="connsiteX1" fmla="*/ 5118100 w 5118100"/>
              <a:gd name="connsiteY1" fmla="*/ 300672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518025 w 5118100"/>
              <a:gd name="connsiteY0" fmla="*/ 0 h 6054725"/>
              <a:gd name="connsiteX1" fmla="*/ 5099050 w 5118100"/>
              <a:gd name="connsiteY1" fmla="*/ 1044575 h 6054725"/>
              <a:gd name="connsiteX2" fmla="*/ 5118100 w 5118100"/>
              <a:gd name="connsiteY2" fmla="*/ 6054725 h 6054725"/>
              <a:gd name="connsiteX3" fmla="*/ 355600 w 5118100"/>
              <a:gd name="connsiteY3" fmla="*/ 6054725 h 6054725"/>
              <a:gd name="connsiteX4" fmla="*/ 0 w 5118100"/>
              <a:gd name="connsiteY4" fmla="*/ 5724525 h 6054725"/>
              <a:gd name="connsiteX5" fmla="*/ 4518025 w 5118100"/>
              <a:gd name="connsiteY5" fmla="*/ 0 h 6054725"/>
              <a:gd name="connsiteX0" fmla="*/ 4470400 w 5118100"/>
              <a:gd name="connsiteY0" fmla="*/ 0 h 6064250"/>
              <a:gd name="connsiteX1" fmla="*/ 5099050 w 5118100"/>
              <a:gd name="connsiteY1" fmla="*/ 1054100 h 6064250"/>
              <a:gd name="connsiteX2" fmla="*/ 5118100 w 5118100"/>
              <a:gd name="connsiteY2" fmla="*/ 6064250 h 6064250"/>
              <a:gd name="connsiteX3" fmla="*/ 355600 w 5118100"/>
              <a:gd name="connsiteY3" fmla="*/ 6064250 h 6064250"/>
              <a:gd name="connsiteX4" fmla="*/ 0 w 5118100"/>
              <a:gd name="connsiteY4" fmla="*/ 5734050 h 6064250"/>
              <a:gd name="connsiteX5" fmla="*/ 4470400 w 5118100"/>
              <a:gd name="connsiteY5" fmla="*/ 0 h 6064250"/>
              <a:gd name="connsiteX0" fmla="*/ 4470400 w 5127625"/>
              <a:gd name="connsiteY0" fmla="*/ 0 h 6064250"/>
              <a:gd name="connsiteX1" fmla="*/ 5127625 w 5127625"/>
              <a:gd name="connsiteY1" fmla="*/ 1044575 h 6064250"/>
              <a:gd name="connsiteX2" fmla="*/ 5118100 w 5127625"/>
              <a:gd name="connsiteY2" fmla="*/ 6064250 h 6064250"/>
              <a:gd name="connsiteX3" fmla="*/ 355600 w 5127625"/>
              <a:gd name="connsiteY3" fmla="*/ 6064250 h 6064250"/>
              <a:gd name="connsiteX4" fmla="*/ 0 w 5127625"/>
              <a:gd name="connsiteY4" fmla="*/ 5734050 h 6064250"/>
              <a:gd name="connsiteX5" fmla="*/ 4470400 w 5127625"/>
              <a:gd name="connsiteY5" fmla="*/ 0 h 60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7625" h="6064250">
                <a:moveTo>
                  <a:pt x="4470400" y="0"/>
                </a:moveTo>
                <a:lnTo>
                  <a:pt x="5127625" y="1044575"/>
                </a:lnTo>
                <a:lnTo>
                  <a:pt x="5118100" y="6064250"/>
                </a:lnTo>
                <a:lnTo>
                  <a:pt x="355600" y="6064250"/>
                </a:lnTo>
                <a:lnTo>
                  <a:pt x="0" y="5734050"/>
                </a:lnTo>
                <a:lnTo>
                  <a:pt x="447040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평행 사변형 13"/>
          <p:cNvSpPr/>
          <p:nvPr/>
        </p:nvSpPr>
        <p:spPr>
          <a:xfrm flipH="1">
            <a:off x="1286915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10186440" y="0"/>
            <a:ext cx="495168" cy="938463"/>
          </a:xfrm>
          <a:prstGeom prst="parallelogram">
            <a:avLst>
              <a:gd name="adj" fmla="val 7848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590550" y="685801"/>
            <a:ext cx="11010900" cy="6172200"/>
          </a:xfrm>
          <a:prstGeom prst="round2SameRect">
            <a:avLst>
              <a:gd name="adj1" fmla="val 44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4334" y="1252289"/>
            <a:ext cx="10657565" cy="5443785"/>
          </a:xfrm>
          <a:prstGeom prst="roundRect">
            <a:avLst>
              <a:gd name="adj" fmla="val 22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0550" y="1095376"/>
            <a:ext cx="11010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44090" y="21646"/>
            <a:ext cx="490382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400" b="1" i="1">
                <a:solidFill>
                  <a:srgbClr val="FFC000"/>
                </a:solidFill>
              </a:rPr>
              <a:t>코드 실행 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0306044" y="5489575"/>
            <a:ext cx="863600" cy="1198562"/>
            <a:chOff x="6492" y="3458"/>
            <a:chExt cx="544" cy="75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708" y="4022"/>
              <a:ext cx="112" cy="125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708" y="4022"/>
              <a:ext cx="112" cy="39"/>
            </a:xfrm>
            <a:custGeom>
              <a:avLst/>
              <a:gdLst>
                <a:gd name="T0" fmla="*/ 0 w 448"/>
                <a:gd name="T1" fmla="*/ 59 h 155"/>
                <a:gd name="T2" fmla="*/ 7 w 448"/>
                <a:gd name="T3" fmla="*/ 63 h 155"/>
                <a:gd name="T4" fmla="*/ 72 w 448"/>
                <a:gd name="T5" fmla="*/ 95 h 155"/>
                <a:gd name="T6" fmla="*/ 158 w 448"/>
                <a:gd name="T7" fmla="*/ 125 h 155"/>
                <a:gd name="T8" fmla="*/ 229 w 448"/>
                <a:gd name="T9" fmla="*/ 141 h 155"/>
                <a:gd name="T10" fmla="*/ 311 w 448"/>
                <a:gd name="T11" fmla="*/ 153 h 155"/>
                <a:gd name="T12" fmla="*/ 400 w 448"/>
                <a:gd name="T13" fmla="*/ 155 h 155"/>
                <a:gd name="T14" fmla="*/ 448 w 448"/>
                <a:gd name="T15" fmla="*/ 150 h 155"/>
                <a:gd name="T16" fmla="*/ 448 w 448"/>
                <a:gd name="T17" fmla="*/ 0 h 155"/>
                <a:gd name="T18" fmla="*/ 0 w 448"/>
                <a:gd name="T19" fmla="*/ 0 h 155"/>
                <a:gd name="T20" fmla="*/ 0 w 448"/>
                <a:gd name="T21" fmla="*/ 5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155">
                  <a:moveTo>
                    <a:pt x="0" y="59"/>
                  </a:moveTo>
                  <a:lnTo>
                    <a:pt x="7" y="63"/>
                  </a:lnTo>
                  <a:lnTo>
                    <a:pt x="72" y="95"/>
                  </a:lnTo>
                  <a:lnTo>
                    <a:pt x="158" y="125"/>
                  </a:lnTo>
                  <a:lnTo>
                    <a:pt x="229" y="141"/>
                  </a:lnTo>
                  <a:lnTo>
                    <a:pt x="311" y="153"/>
                  </a:lnTo>
                  <a:lnTo>
                    <a:pt x="400" y="155"/>
                  </a:lnTo>
                  <a:lnTo>
                    <a:pt x="448" y="150"/>
                  </a:lnTo>
                  <a:lnTo>
                    <a:pt x="448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92" y="3766"/>
              <a:ext cx="109" cy="124"/>
            </a:xfrm>
            <a:custGeom>
              <a:avLst/>
              <a:gdLst>
                <a:gd name="T0" fmla="*/ 436 w 436"/>
                <a:gd name="T1" fmla="*/ 249 h 498"/>
                <a:gd name="T2" fmla="*/ 436 w 436"/>
                <a:gd name="T3" fmla="*/ 275 h 498"/>
                <a:gd name="T4" fmla="*/ 427 w 436"/>
                <a:gd name="T5" fmla="*/ 323 h 498"/>
                <a:gd name="T6" fmla="*/ 411 w 436"/>
                <a:gd name="T7" fmla="*/ 368 h 498"/>
                <a:gd name="T8" fmla="*/ 387 w 436"/>
                <a:gd name="T9" fmla="*/ 408 h 498"/>
                <a:gd name="T10" fmla="*/ 357 w 436"/>
                <a:gd name="T11" fmla="*/ 442 h 498"/>
                <a:gd name="T12" fmla="*/ 323 w 436"/>
                <a:gd name="T13" fmla="*/ 468 h 498"/>
                <a:gd name="T14" fmla="*/ 283 w 436"/>
                <a:gd name="T15" fmla="*/ 488 h 498"/>
                <a:gd name="T16" fmla="*/ 241 w 436"/>
                <a:gd name="T17" fmla="*/ 498 h 498"/>
                <a:gd name="T18" fmla="*/ 218 w 436"/>
                <a:gd name="T19" fmla="*/ 498 h 498"/>
                <a:gd name="T20" fmla="*/ 196 w 436"/>
                <a:gd name="T21" fmla="*/ 498 h 498"/>
                <a:gd name="T22" fmla="*/ 153 w 436"/>
                <a:gd name="T23" fmla="*/ 488 h 498"/>
                <a:gd name="T24" fmla="*/ 114 w 436"/>
                <a:gd name="T25" fmla="*/ 468 h 498"/>
                <a:gd name="T26" fmla="*/ 79 w 436"/>
                <a:gd name="T27" fmla="*/ 442 h 498"/>
                <a:gd name="T28" fmla="*/ 49 w 436"/>
                <a:gd name="T29" fmla="*/ 408 h 498"/>
                <a:gd name="T30" fmla="*/ 26 w 436"/>
                <a:gd name="T31" fmla="*/ 368 h 498"/>
                <a:gd name="T32" fmla="*/ 9 w 436"/>
                <a:gd name="T33" fmla="*/ 323 h 498"/>
                <a:gd name="T34" fmla="*/ 1 w 436"/>
                <a:gd name="T35" fmla="*/ 275 h 498"/>
                <a:gd name="T36" fmla="*/ 0 w 436"/>
                <a:gd name="T37" fmla="*/ 249 h 498"/>
                <a:gd name="T38" fmla="*/ 1 w 436"/>
                <a:gd name="T39" fmla="*/ 224 h 498"/>
                <a:gd name="T40" fmla="*/ 9 w 436"/>
                <a:gd name="T41" fmla="*/ 175 h 498"/>
                <a:gd name="T42" fmla="*/ 26 w 436"/>
                <a:gd name="T43" fmla="*/ 130 h 498"/>
                <a:gd name="T44" fmla="*/ 49 w 436"/>
                <a:gd name="T45" fmla="*/ 90 h 498"/>
                <a:gd name="T46" fmla="*/ 79 w 436"/>
                <a:gd name="T47" fmla="*/ 57 h 498"/>
                <a:gd name="T48" fmla="*/ 114 w 436"/>
                <a:gd name="T49" fmla="*/ 30 h 498"/>
                <a:gd name="T50" fmla="*/ 153 w 436"/>
                <a:gd name="T51" fmla="*/ 11 h 498"/>
                <a:gd name="T52" fmla="*/ 196 w 436"/>
                <a:gd name="T53" fmla="*/ 1 h 498"/>
                <a:gd name="T54" fmla="*/ 218 w 436"/>
                <a:gd name="T55" fmla="*/ 0 h 498"/>
                <a:gd name="T56" fmla="*/ 241 w 436"/>
                <a:gd name="T57" fmla="*/ 1 h 498"/>
                <a:gd name="T58" fmla="*/ 283 w 436"/>
                <a:gd name="T59" fmla="*/ 11 h 498"/>
                <a:gd name="T60" fmla="*/ 323 w 436"/>
                <a:gd name="T61" fmla="*/ 30 h 498"/>
                <a:gd name="T62" fmla="*/ 357 w 436"/>
                <a:gd name="T63" fmla="*/ 57 h 498"/>
                <a:gd name="T64" fmla="*/ 387 w 436"/>
                <a:gd name="T65" fmla="*/ 90 h 498"/>
                <a:gd name="T66" fmla="*/ 411 w 436"/>
                <a:gd name="T67" fmla="*/ 130 h 498"/>
                <a:gd name="T68" fmla="*/ 427 w 436"/>
                <a:gd name="T69" fmla="*/ 175 h 498"/>
                <a:gd name="T70" fmla="*/ 436 w 436"/>
                <a:gd name="T71" fmla="*/ 224 h 498"/>
                <a:gd name="T72" fmla="*/ 436 w 436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98">
                  <a:moveTo>
                    <a:pt x="436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7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79" y="442"/>
                  </a:lnTo>
                  <a:lnTo>
                    <a:pt x="49" y="408"/>
                  </a:lnTo>
                  <a:lnTo>
                    <a:pt x="26" y="368"/>
                  </a:lnTo>
                  <a:lnTo>
                    <a:pt x="9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9" y="175"/>
                  </a:lnTo>
                  <a:lnTo>
                    <a:pt x="26" y="130"/>
                  </a:lnTo>
                  <a:lnTo>
                    <a:pt x="49" y="90"/>
                  </a:lnTo>
                  <a:lnTo>
                    <a:pt x="79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7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6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927" y="3766"/>
              <a:ext cx="109" cy="124"/>
            </a:xfrm>
            <a:custGeom>
              <a:avLst/>
              <a:gdLst>
                <a:gd name="T0" fmla="*/ 437 w 437"/>
                <a:gd name="T1" fmla="*/ 249 h 498"/>
                <a:gd name="T2" fmla="*/ 436 w 437"/>
                <a:gd name="T3" fmla="*/ 275 h 498"/>
                <a:gd name="T4" fmla="*/ 427 w 437"/>
                <a:gd name="T5" fmla="*/ 323 h 498"/>
                <a:gd name="T6" fmla="*/ 411 w 437"/>
                <a:gd name="T7" fmla="*/ 368 h 498"/>
                <a:gd name="T8" fmla="*/ 387 w 437"/>
                <a:gd name="T9" fmla="*/ 408 h 498"/>
                <a:gd name="T10" fmla="*/ 358 w 437"/>
                <a:gd name="T11" fmla="*/ 442 h 498"/>
                <a:gd name="T12" fmla="*/ 323 w 437"/>
                <a:gd name="T13" fmla="*/ 468 h 498"/>
                <a:gd name="T14" fmla="*/ 283 w 437"/>
                <a:gd name="T15" fmla="*/ 488 h 498"/>
                <a:gd name="T16" fmla="*/ 241 w 437"/>
                <a:gd name="T17" fmla="*/ 498 h 498"/>
                <a:gd name="T18" fmla="*/ 218 w 437"/>
                <a:gd name="T19" fmla="*/ 498 h 498"/>
                <a:gd name="T20" fmla="*/ 196 w 437"/>
                <a:gd name="T21" fmla="*/ 498 h 498"/>
                <a:gd name="T22" fmla="*/ 153 w 437"/>
                <a:gd name="T23" fmla="*/ 488 h 498"/>
                <a:gd name="T24" fmla="*/ 114 w 437"/>
                <a:gd name="T25" fmla="*/ 468 h 498"/>
                <a:gd name="T26" fmla="*/ 80 w 437"/>
                <a:gd name="T27" fmla="*/ 442 h 498"/>
                <a:gd name="T28" fmla="*/ 50 w 437"/>
                <a:gd name="T29" fmla="*/ 408 h 498"/>
                <a:gd name="T30" fmla="*/ 26 w 437"/>
                <a:gd name="T31" fmla="*/ 368 h 498"/>
                <a:gd name="T32" fmla="*/ 10 w 437"/>
                <a:gd name="T33" fmla="*/ 323 h 498"/>
                <a:gd name="T34" fmla="*/ 1 w 437"/>
                <a:gd name="T35" fmla="*/ 275 h 498"/>
                <a:gd name="T36" fmla="*/ 0 w 437"/>
                <a:gd name="T37" fmla="*/ 249 h 498"/>
                <a:gd name="T38" fmla="*/ 1 w 437"/>
                <a:gd name="T39" fmla="*/ 224 h 498"/>
                <a:gd name="T40" fmla="*/ 10 w 437"/>
                <a:gd name="T41" fmla="*/ 175 h 498"/>
                <a:gd name="T42" fmla="*/ 26 w 437"/>
                <a:gd name="T43" fmla="*/ 130 h 498"/>
                <a:gd name="T44" fmla="*/ 50 w 437"/>
                <a:gd name="T45" fmla="*/ 90 h 498"/>
                <a:gd name="T46" fmla="*/ 80 w 437"/>
                <a:gd name="T47" fmla="*/ 57 h 498"/>
                <a:gd name="T48" fmla="*/ 114 w 437"/>
                <a:gd name="T49" fmla="*/ 30 h 498"/>
                <a:gd name="T50" fmla="*/ 153 w 437"/>
                <a:gd name="T51" fmla="*/ 11 h 498"/>
                <a:gd name="T52" fmla="*/ 196 w 437"/>
                <a:gd name="T53" fmla="*/ 1 h 498"/>
                <a:gd name="T54" fmla="*/ 218 w 437"/>
                <a:gd name="T55" fmla="*/ 0 h 498"/>
                <a:gd name="T56" fmla="*/ 241 w 437"/>
                <a:gd name="T57" fmla="*/ 1 h 498"/>
                <a:gd name="T58" fmla="*/ 283 w 437"/>
                <a:gd name="T59" fmla="*/ 11 h 498"/>
                <a:gd name="T60" fmla="*/ 323 w 437"/>
                <a:gd name="T61" fmla="*/ 30 h 498"/>
                <a:gd name="T62" fmla="*/ 358 w 437"/>
                <a:gd name="T63" fmla="*/ 57 h 498"/>
                <a:gd name="T64" fmla="*/ 387 w 437"/>
                <a:gd name="T65" fmla="*/ 90 h 498"/>
                <a:gd name="T66" fmla="*/ 411 w 437"/>
                <a:gd name="T67" fmla="*/ 130 h 498"/>
                <a:gd name="T68" fmla="*/ 427 w 437"/>
                <a:gd name="T69" fmla="*/ 175 h 498"/>
                <a:gd name="T70" fmla="*/ 436 w 437"/>
                <a:gd name="T71" fmla="*/ 224 h 498"/>
                <a:gd name="T72" fmla="*/ 437 w 437"/>
                <a:gd name="T73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498">
                  <a:moveTo>
                    <a:pt x="437" y="249"/>
                  </a:moveTo>
                  <a:lnTo>
                    <a:pt x="436" y="275"/>
                  </a:lnTo>
                  <a:lnTo>
                    <a:pt x="427" y="323"/>
                  </a:lnTo>
                  <a:lnTo>
                    <a:pt x="411" y="368"/>
                  </a:lnTo>
                  <a:lnTo>
                    <a:pt x="387" y="408"/>
                  </a:lnTo>
                  <a:lnTo>
                    <a:pt x="358" y="442"/>
                  </a:lnTo>
                  <a:lnTo>
                    <a:pt x="323" y="468"/>
                  </a:lnTo>
                  <a:lnTo>
                    <a:pt x="283" y="488"/>
                  </a:lnTo>
                  <a:lnTo>
                    <a:pt x="241" y="498"/>
                  </a:lnTo>
                  <a:lnTo>
                    <a:pt x="218" y="498"/>
                  </a:lnTo>
                  <a:lnTo>
                    <a:pt x="196" y="498"/>
                  </a:lnTo>
                  <a:lnTo>
                    <a:pt x="153" y="488"/>
                  </a:lnTo>
                  <a:lnTo>
                    <a:pt x="114" y="468"/>
                  </a:lnTo>
                  <a:lnTo>
                    <a:pt x="80" y="442"/>
                  </a:lnTo>
                  <a:lnTo>
                    <a:pt x="50" y="408"/>
                  </a:lnTo>
                  <a:lnTo>
                    <a:pt x="26" y="368"/>
                  </a:lnTo>
                  <a:lnTo>
                    <a:pt x="10" y="323"/>
                  </a:lnTo>
                  <a:lnTo>
                    <a:pt x="1" y="275"/>
                  </a:lnTo>
                  <a:lnTo>
                    <a:pt x="0" y="249"/>
                  </a:lnTo>
                  <a:lnTo>
                    <a:pt x="1" y="224"/>
                  </a:lnTo>
                  <a:lnTo>
                    <a:pt x="10" y="175"/>
                  </a:lnTo>
                  <a:lnTo>
                    <a:pt x="26" y="130"/>
                  </a:lnTo>
                  <a:lnTo>
                    <a:pt x="50" y="90"/>
                  </a:lnTo>
                  <a:lnTo>
                    <a:pt x="80" y="57"/>
                  </a:lnTo>
                  <a:lnTo>
                    <a:pt x="114" y="30"/>
                  </a:lnTo>
                  <a:lnTo>
                    <a:pt x="153" y="11"/>
                  </a:lnTo>
                  <a:lnTo>
                    <a:pt x="196" y="1"/>
                  </a:lnTo>
                  <a:lnTo>
                    <a:pt x="218" y="0"/>
                  </a:lnTo>
                  <a:lnTo>
                    <a:pt x="241" y="1"/>
                  </a:lnTo>
                  <a:lnTo>
                    <a:pt x="283" y="11"/>
                  </a:lnTo>
                  <a:lnTo>
                    <a:pt x="323" y="30"/>
                  </a:lnTo>
                  <a:lnTo>
                    <a:pt x="358" y="57"/>
                  </a:lnTo>
                  <a:lnTo>
                    <a:pt x="387" y="90"/>
                  </a:lnTo>
                  <a:lnTo>
                    <a:pt x="411" y="130"/>
                  </a:lnTo>
                  <a:lnTo>
                    <a:pt x="427" y="175"/>
                  </a:lnTo>
                  <a:lnTo>
                    <a:pt x="436" y="224"/>
                  </a:lnTo>
                  <a:lnTo>
                    <a:pt x="437" y="249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547" y="3550"/>
              <a:ext cx="434" cy="492"/>
            </a:xfrm>
            <a:custGeom>
              <a:avLst/>
              <a:gdLst>
                <a:gd name="T0" fmla="*/ 1736 w 1737"/>
                <a:gd name="T1" fmla="*/ 601 h 1969"/>
                <a:gd name="T2" fmla="*/ 1718 w 1737"/>
                <a:gd name="T3" fmla="*/ 472 h 1969"/>
                <a:gd name="T4" fmla="*/ 1672 w 1737"/>
                <a:gd name="T5" fmla="*/ 353 h 1969"/>
                <a:gd name="T6" fmla="*/ 1600 w 1737"/>
                <a:gd name="T7" fmla="*/ 248 h 1969"/>
                <a:gd name="T8" fmla="*/ 1501 w 1737"/>
                <a:gd name="T9" fmla="*/ 159 h 1969"/>
                <a:gd name="T10" fmla="*/ 1373 w 1737"/>
                <a:gd name="T11" fmla="*/ 88 h 1969"/>
                <a:gd name="T12" fmla="*/ 1215 w 1737"/>
                <a:gd name="T13" fmla="*/ 37 h 1969"/>
                <a:gd name="T14" fmla="*/ 1029 w 1737"/>
                <a:gd name="T15" fmla="*/ 7 h 1969"/>
                <a:gd name="T16" fmla="*/ 868 w 1737"/>
                <a:gd name="T17" fmla="*/ 0 h 1969"/>
                <a:gd name="T18" fmla="*/ 708 w 1737"/>
                <a:gd name="T19" fmla="*/ 7 h 1969"/>
                <a:gd name="T20" fmla="*/ 521 w 1737"/>
                <a:gd name="T21" fmla="*/ 37 h 1969"/>
                <a:gd name="T22" fmla="*/ 365 w 1737"/>
                <a:gd name="T23" fmla="*/ 88 h 1969"/>
                <a:gd name="T24" fmla="*/ 237 w 1737"/>
                <a:gd name="T25" fmla="*/ 159 h 1969"/>
                <a:gd name="T26" fmla="*/ 137 w 1737"/>
                <a:gd name="T27" fmla="*/ 248 h 1969"/>
                <a:gd name="T28" fmla="*/ 65 w 1737"/>
                <a:gd name="T29" fmla="*/ 353 h 1969"/>
                <a:gd name="T30" fmla="*/ 20 w 1737"/>
                <a:gd name="T31" fmla="*/ 472 h 1969"/>
                <a:gd name="T32" fmla="*/ 0 w 1737"/>
                <a:gd name="T33" fmla="*/ 601 h 1969"/>
                <a:gd name="T34" fmla="*/ 0 w 1737"/>
                <a:gd name="T35" fmla="*/ 709 h 1969"/>
                <a:gd name="T36" fmla="*/ 8 w 1737"/>
                <a:gd name="T37" fmla="*/ 1053 h 1969"/>
                <a:gd name="T38" fmla="*/ 40 w 1737"/>
                <a:gd name="T39" fmla="*/ 1274 h 1969"/>
                <a:gd name="T40" fmla="*/ 105 w 1737"/>
                <a:gd name="T41" fmla="*/ 1494 h 1969"/>
                <a:gd name="T42" fmla="*/ 217 w 1737"/>
                <a:gd name="T43" fmla="*/ 1690 h 1969"/>
                <a:gd name="T44" fmla="*/ 363 w 1737"/>
                <a:gd name="T45" fmla="*/ 1831 h 1969"/>
                <a:gd name="T46" fmla="*/ 471 w 1737"/>
                <a:gd name="T47" fmla="*/ 1891 h 1969"/>
                <a:gd name="T48" fmla="*/ 598 w 1737"/>
                <a:gd name="T49" fmla="*/ 1937 h 1969"/>
                <a:gd name="T50" fmla="*/ 744 w 1737"/>
                <a:gd name="T51" fmla="*/ 1963 h 1969"/>
                <a:gd name="T52" fmla="*/ 868 w 1737"/>
                <a:gd name="T53" fmla="*/ 1969 h 1969"/>
                <a:gd name="T54" fmla="*/ 994 w 1737"/>
                <a:gd name="T55" fmla="*/ 1963 h 1969"/>
                <a:gd name="T56" fmla="*/ 1140 w 1737"/>
                <a:gd name="T57" fmla="*/ 1937 h 1969"/>
                <a:gd name="T58" fmla="*/ 1266 w 1737"/>
                <a:gd name="T59" fmla="*/ 1891 h 1969"/>
                <a:gd name="T60" fmla="*/ 1373 w 1737"/>
                <a:gd name="T61" fmla="*/ 1831 h 1969"/>
                <a:gd name="T62" fmla="*/ 1520 w 1737"/>
                <a:gd name="T63" fmla="*/ 1690 h 1969"/>
                <a:gd name="T64" fmla="*/ 1632 w 1737"/>
                <a:gd name="T65" fmla="*/ 1494 h 1969"/>
                <a:gd name="T66" fmla="*/ 1697 w 1737"/>
                <a:gd name="T67" fmla="*/ 1274 h 1969"/>
                <a:gd name="T68" fmla="*/ 1728 w 1737"/>
                <a:gd name="T69" fmla="*/ 1053 h 1969"/>
                <a:gd name="T70" fmla="*/ 1737 w 1737"/>
                <a:gd name="T71" fmla="*/ 70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37" h="1969">
                  <a:moveTo>
                    <a:pt x="1737" y="635"/>
                  </a:moveTo>
                  <a:lnTo>
                    <a:pt x="1736" y="601"/>
                  </a:lnTo>
                  <a:lnTo>
                    <a:pt x="1730" y="535"/>
                  </a:lnTo>
                  <a:lnTo>
                    <a:pt x="1718" y="472"/>
                  </a:lnTo>
                  <a:lnTo>
                    <a:pt x="1698" y="410"/>
                  </a:lnTo>
                  <a:lnTo>
                    <a:pt x="1672" y="353"/>
                  </a:lnTo>
                  <a:lnTo>
                    <a:pt x="1639" y="298"/>
                  </a:lnTo>
                  <a:lnTo>
                    <a:pt x="1600" y="248"/>
                  </a:lnTo>
                  <a:lnTo>
                    <a:pt x="1553" y="201"/>
                  </a:lnTo>
                  <a:lnTo>
                    <a:pt x="1501" y="159"/>
                  </a:lnTo>
                  <a:lnTo>
                    <a:pt x="1440" y="121"/>
                  </a:lnTo>
                  <a:lnTo>
                    <a:pt x="1373" y="88"/>
                  </a:lnTo>
                  <a:lnTo>
                    <a:pt x="1298" y="60"/>
                  </a:lnTo>
                  <a:lnTo>
                    <a:pt x="1215" y="37"/>
                  </a:lnTo>
                  <a:lnTo>
                    <a:pt x="1126" y="18"/>
                  </a:lnTo>
                  <a:lnTo>
                    <a:pt x="1029" y="7"/>
                  </a:lnTo>
                  <a:lnTo>
                    <a:pt x="924" y="0"/>
                  </a:lnTo>
                  <a:lnTo>
                    <a:pt x="868" y="0"/>
                  </a:lnTo>
                  <a:lnTo>
                    <a:pt x="813" y="0"/>
                  </a:lnTo>
                  <a:lnTo>
                    <a:pt x="708" y="7"/>
                  </a:lnTo>
                  <a:lnTo>
                    <a:pt x="611" y="18"/>
                  </a:lnTo>
                  <a:lnTo>
                    <a:pt x="521" y="37"/>
                  </a:lnTo>
                  <a:lnTo>
                    <a:pt x="440" y="60"/>
                  </a:lnTo>
                  <a:lnTo>
                    <a:pt x="365" y="88"/>
                  </a:lnTo>
                  <a:lnTo>
                    <a:pt x="297" y="121"/>
                  </a:lnTo>
                  <a:lnTo>
                    <a:pt x="237" y="159"/>
                  </a:lnTo>
                  <a:lnTo>
                    <a:pt x="183" y="201"/>
                  </a:lnTo>
                  <a:lnTo>
                    <a:pt x="137" y="248"/>
                  </a:lnTo>
                  <a:lnTo>
                    <a:pt x="97" y="298"/>
                  </a:lnTo>
                  <a:lnTo>
                    <a:pt x="65" y="353"/>
                  </a:lnTo>
                  <a:lnTo>
                    <a:pt x="39" y="410"/>
                  </a:lnTo>
                  <a:lnTo>
                    <a:pt x="20" y="472"/>
                  </a:lnTo>
                  <a:lnTo>
                    <a:pt x="7" y="535"/>
                  </a:lnTo>
                  <a:lnTo>
                    <a:pt x="0" y="601"/>
                  </a:lnTo>
                  <a:lnTo>
                    <a:pt x="0" y="635"/>
                  </a:lnTo>
                  <a:lnTo>
                    <a:pt x="0" y="709"/>
                  </a:lnTo>
                  <a:lnTo>
                    <a:pt x="0" y="893"/>
                  </a:lnTo>
                  <a:lnTo>
                    <a:pt x="8" y="1053"/>
                  </a:lnTo>
                  <a:lnTo>
                    <a:pt x="21" y="1163"/>
                  </a:lnTo>
                  <a:lnTo>
                    <a:pt x="40" y="1274"/>
                  </a:lnTo>
                  <a:lnTo>
                    <a:pt x="68" y="1385"/>
                  </a:lnTo>
                  <a:lnTo>
                    <a:pt x="105" y="1494"/>
                  </a:lnTo>
                  <a:lnTo>
                    <a:pt x="154" y="1595"/>
                  </a:lnTo>
                  <a:lnTo>
                    <a:pt x="217" y="1690"/>
                  </a:lnTo>
                  <a:lnTo>
                    <a:pt x="295" y="1775"/>
                  </a:lnTo>
                  <a:lnTo>
                    <a:pt x="363" y="1831"/>
                  </a:lnTo>
                  <a:lnTo>
                    <a:pt x="415" y="1862"/>
                  </a:lnTo>
                  <a:lnTo>
                    <a:pt x="471" y="1891"/>
                  </a:lnTo>
                  <a:lnTo>
                    <a:pt x="531" y="1916"/>
                  </a:lnTo>
                  <a:lnTo>
                    <a:pt x="598" y="1937"/>
                  </a:lnTo>
                  <a:lnTo>
                    <a:pt x="668" y="1953"/>
                  </a:lnTo>
                  <a:lnTo>
                    <a:pt x="744" y="1963"/>
                  </a:lnTo>
                  <a:lnTo>
                    <a:pt x="826" y="1969"/>
                  </a:lnTo>
                  <a:lnTo>
                    <a:pt x="868" y="1969"/>
                  </a:lnTo>
                  <a:lnTo>
                    <a:pt x="912" y="1969"/>
                  </a:lnTo>
                  <a:lnTo>
                    <a:pt x="994" y="1963"/>
                  </a:lnTo>
                  <a:lnTo>
                    <a:pt x="1069" y="1953"/>
                  </a:lnTo>
                  <a:lnTo>
                    <a:pt x="1140" y="1937"/>
                  </a:lnTo>
                  <a:lnTo>
                    <a:pt x="1205" y="1916"/>
                  </a:lnTo>
                  <a:lnTo>
                    <a:pt x="1266" y="1891"/>
                  </a:lnTo>
                  <a:lnTo>
                    <a:pt x="1322" y="1862"/>
                  </a:lnTo>
                  <a:lnTo>
                    <a:pt x="1373" y="1831"/>
                  </a:lnTo>
                  <a:lnTo>
                    <a:pt x="1443" y="1775"/>
                  </a:lnTo>
                  <a:lnTo>
                    <a:pt x="1520" y="1690"/>
                  </a:lnTo>
                  <a:lnTo>
                    <a:pt x="1583" y="1595"/>
                  </a:lnTo>
                  <a:lnTo>
                    <a:pt x="1632" y="1494"/>
                  </a:lnTo>
                  <a:lnTo>
                    <a:pt x="1670" y="1385"/>
                  </a:lnTo>
                  <a:lnTo>
                    <a:pt x="1697" y="1274"/>
                  </a:lnTo>
                  <a:lnTo>
                    <a:pt x="1717" y="1163"/>
                  </a:lnTo>
                  <a:lnTo>
                    <a:pt x="1728" y="1053"/>
                  </a:lnTo>
                  <a:lnTo>
                    <a:pt x="1737" y="893"/>
                  </a:lnTo>
                  <a:lnTo>
                    <a:pt x="1737" y="709"/>
                  </a:lnTo>
                  <a:lnTo>
                    <a:pt x="1737" y="6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635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4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5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5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4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4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5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5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641" y="3794"/>
              <a:ext cx="14" cy="15"/>
            </a:xfrm>
            <a:custGeom>
              <a:avLst/>
              <a:gdLst>
                <a:gd name="T0" fmla="*/ 56 w 56"/>
                <a:gd name="T1" fmla="*/ 28 h 57"/>
                <a:gd name="T2" fmla="*/ 54 w 56"/>
                <a:gd name="T3" fmla="*/ 40 h 57"/>
                <a:gd name="T4" fmla="*/ 39 w 56"/>
                <a:gd name="T5" fmla="*/ 54 h 57"/>
                <a:gd name="T6" fmla="*/ 28 w 56"/>
                <a:gd name="T7" fmla="*/ 57 h 57"/>
                <a:gd name="T8" fmla="*/ 16 w 56"/>
                <a:gd name="T9" fmla="*/ 54 h 57"/>
                <a:gd name="T10" fmla="*/ 1 w 56"/>
                <a:gd name="T11" fmla="*/ 40 h 57"/>
                <a:gd name="T12" fmla="*/ 0 w 56"/>
                <a:gd name="T13" fmla="*/ 28 h 57"/>
                <a:gd name="T14" fmla="*/ 1 w 56"/>
                <a:gd name="T15" fmla="*/ 17 h 57"/>
                <a:gd name="T16" fmla="*/ 16 w 56"/>
                <a:gd name="T17" fmla="*/ 2 h 57"/>
                <a:gd name="T18" fmla="*/ 28 w 56"/>
                <a:gd name="T19" fmla="*/ 0 h 57"/>
                <a:gd name="T20" fmla="*/ 39 w 56"/>
                <a:gd name="T21" fmla="*/ 2 h 57"/>
                <a:gd name="T22" fmla="*/ 54 w 56"/>
                <a:gd name="T23" fmla="*/ 17 h 57"/>
                <a:gd name="T24" fmla="*/ 56 w 56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lnTo>
                    <a:pt x="54" y="40"/>
                  </a:lnTo>
                  <a:lnTo>
                    <a:pt x="39" y="54"/>
                  </a:lnTo>
                  <a:lnTo>
                    <a:pt x="28" y="57"/>
                  </a:lnTo>
                  <a:lnTo>
                    <a:pt x="16" y="54"/>
                  </a:lnTo>
                  <a:lnTo>
                    <a:pt x="1" y="40"/>
                  </a:lnTo>
                  <a:lnTo>
                    <a:pt x="0" y="28"/>
                  </a:lnTo>
                  <a:lnTo>
                    <a:pt x="1" y="17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54" y="17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18" y="3718"/>
              <a:ext cx="77" cy="34"/>
            </a:xfrm>
            <a:custGeom>
              <a:avLst/>
              <a:gdLst>
                <a:gd name="T0" fmla="*/ 9 w 308"/>
                <a:gd name="T1" fmla="*/ 122 h 133"/>
                <a:gd name="T2" fmla="*/ 18 w 308"/>
                <a:gd name="T3" fmla="*/ 125 h 133"/>
                <a:gd name="T4" fmla="*/ 37 w 308"/>
                <a:gd name="T5" fmla="*/ 124 h 133"/>
                <a:gd name="T6" fmla="*/ 73 w 308"/>
                <a:gd name="T7" fmla="*/ 113 h 133"/>
                <a:gd name="T8" fmla="*/ 121 w 308"/>
                <a:gd name="T9" fmla="*/ 100 h 133"/>
                <a:gd name="T10" fmla="*/ 160 w 308"/>
                <a:gd name="T11" fmla="*/ 96 h 133"/>
                <a:gd name="T12" fmla="*/ 205 w 308"/>
                <a:gd name="T13" fmla="*/ 101 h 133"/>
                <a:gd name="T14" fmla="*/ 259 w 308"/>
                <a:gd name="T15" fmla="*/ 117 h 133"/>
                <a:gd name="T16" fmla="*/ 289 w 308"/>
                <a:gd name="T17" fmla="*/ 132 h 133"/>
                <a:gd name="T18" fmla="*/ 294 w 308"/>
                <a:gd name="T19" fmla="*/ 133 h 133"/>
                <a:gd name="T20" fmla="*/ 302 w 308"/>
                <a:gd name="T21" fmla="*/ 125 h 133"/>
                <a:gd name="T22" fmla="*/ 308 w 308"/>
                <a:gd name="T23" fmla="*/ 108 h 133"/>
                <a:gd name="T24" fmla="*/ 306 w 308"/>
                <a:gd name="T25" fmla="*/ 84 h 133"/>
                <a:gd name="T26" fmla="*/ 296 w 308"/>
                <a:gd name="T27" fmla="*/ 58 h 133"/>
                <a:gd name="T28" fmla="*/ 275 w 308"/>
                <a:gd name="T29" fmla="*/ 33 h 133"/>
                <a:gd name="T30" fmla="*/ 241 w 308"/>
                <a:gd name="T31" fmla="*/ 12 h 133"/>
                <a:gd name="T32" fmla="*/ 193 w 308"/>
                <a:gd name="T33" fmla="*/ 1 h 133"/>
                <a:gd name="T34" fmla="*/ 161 w 308"/>
                <a:gd name="T35" fmla="*/ 0 h 133"/>
                <a:gd name="T36" fmla="*/ 133 w 308"/>
                <a:gd name="T37" fmla="*/ 0 h 133"/>
                <a:gd name="T38" fmla="*/ 88 w 308"/>
                <a:gd name="T39" fmla="*/ 9 h 133"/>
                <a:gd name="T40" fmla="*/ 52 w 308"/>
                <a:gd name="T41" fmla="*/ 25 h 133"/>
                <a:gd name="T42" fmla="*/ 27 w 308"/>
                <a:gd name="T43" fmla="*/ 46 h 133"/>
                <a:gd name="T44" fmla="*/ 10 w 308"/>
                <a:gd name="T45" fmla="*/ 67 h 133"/>
                <a:gd name="T46" fmla="*/ 2 w 308"/>
                <a:gd name="T47" fmla="*/ 88 h 133"/>
                <a:gd name="T48" fmla="*/ 0 w 308"/>
                <a:gd name="T49" fmla="*/ 106 h 133"/>
                <a:gd name="T50" fmla="*/ 4 w 308"/>
                <a:gd name="T51" fmla="*/ 120 h 133"/>
                <a:gd name="T52" fmla="*/ 9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9" y="122"/>
                  </a:moveTo>
                  <a:lnTo>
                    <a:pt x="18" y="125"/>
                  </a:lnTo>
                  <a:lnTo>
                    <a:pt x="37" y="124"/>
                  </a:lnTo>
                  <a:lnTo>
                    <a:pt x="73" y="113"/>
                  </a:lnTo>
                  <a:lnTo>
                    <a:pt x="121" y="100"/>
                  </a:lnTo>
                  <a:lnTo>
                    <a:pt x="160" y="96"/>
                  </a:lnTo>
                  <a:lnTo>
                    <a:pt x="205" y="101"/>
                  </a:lnTo>
                  <a:lnTo>
                    <a:pt x="259" y="117"/>
                  </a:lnTo>
                  <a:lnTo>
                    <a:pt x="289" y="132"/>
                  </a:lnTo>
                  <a:lnTo>
                    <a:pt x="294" y="133"/>
                  </a:lnTo>
                  <a:lnTo>
                    <a:pt x="302" y="125"/>
                  </a:lnTo>
                  <a:lnTo>
                    <a:pt x="308" y="108"/>
                  </a:lnTo>
                  <a:lnTo>
                    <a:pt x="306" y="84"/>
                  </a:lnTo>
                  <a:lnTo>
                    <a:pt x="296" y="58"/>
                  </a:lnTo>
                  <a:lnTo>
                    <a:pt x="275" y="33"/>
                  </a:lnTo>
                  <a:lnTo>
                    <a:pt x="241" y="12"/>
                  </a:lnTo>
                  <a:lnTo>
                    <a:pt x="193" y="1"/>
                  </a:lnTo>
                  <a:lnTo>
                    <a:pt x="161" y="0"/>
                  </a:lnTo>
                  <a:lnTo>
                    <a:pt x="133" y="0"/>
                  </a:lnTo>
                  <a:lnTo>
                    <a:pt x="88" y="9"/>
                  </a:lnTo>
                  <a:lnTo>
                    <a:pt x="52" y="25"/>
                  </a:lnTo>
                  <a:lnTo>
                    <a:pt x="27" y="46"/>
                  </a:lnTo>
                  <a:lnTo>
                    <a:pt x="10" y="67"/>
                  </a:lnTo>
                  <a:lnTo>
                    <a:pt x="2" y="88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849" y="3787"/>
              <a:ext cx="47" cy="52"/>
            </a:xfrm>
            <a:custGeom>
              <a:avLst/>
              <a:gdLst>
                <a:gd name="T0" fmla="*/ 187 w 187"/>
                <a:gd name="T1" fmla="*/ 103 h 206"/>
                <a:gd name="T2" fmla="*/ 186 w 187"/>
                <a:gd name="T3" fmla="*/ 123 h 206"/>
                <a:gd name="T4" fmla="*/ 172 w 187"/>
                <a:gd name="T5" fmla="*/ 161 h 206"/>
                <a:gd name="T6" fmla="*/ 146 w 187"/>
                <a:gd name="T7" fmla="*/ 188 h 206"/>
                <a:gd name="T8" fmla="*/ 113 w 187"/>
                <a:gd name="T9" fmla="*/ 204 h 206"/>
                <a:gd name="T10" fmla="*/ 93 w 187"/>
                <a:gd name="T11" fmla="*/ 206 h 206"/>
                <a:gd name="T12" fmla="*/ 74 w 187"/>
                <a:gd name="T13" fmla="*/ 204 h 206"/>
                <a:gd name="T14" fmla="*/ 41 w 187"/>
                <a:gd name="T15" fmla="*/ 188 h 206"/>
                <a:gd name="T16" fmla="*/ 14 w 187"/>
                <a:gd name="T17" fmla="*/ 161 h 206"/>
                <a:gd name="T18" fmla="*/ 1 w 187"/>
                <a:gd name="T19" fmla="*/ 123 h 206"/>
                <a:gd name="T20" fmla="*/ 0 w 187"/>
                <a:gd name="T21" fmla="*/ 103 h 206"/>
                <a:gd name="T22" fmla="*/ 1 w 187"/>
                <a:gd name="T23" fmla="*/ 82 h 206"/>
                <a:gd name="T24" fmla="*/ 14 w 187"/>
                <a:gd name="T25" fmla="*/ 45 h 206"/>
                <a:gd name="T26" fmla="*/ 41 w 187"/>
                <a:gd name="T27" fmla="*/ 17 h 206"/>
                <a:gd name="T28" fmla="*/ 74 w 187"/>
                <a:gd name="T29" fmla="*/ 1 h 206"/>
                <a:gd name="T30" fmla="*/ 93 w 187"/>
                <a:gd name="T31" fmla="*/ 0 h 206"/>
                <a:gd name="T32" fmla="*/ 113 w 187"/>
                <a:gd name="T33" fmla="*/ 1 h 206"/>
                <a:gd name="T34" fmla="*/ 146 w 187"/>
                <a:gd name="T35" fmla="*/ 17 h 206"/>
                <a:gd name="T36" fmla="*/ 172 w 187"/>
                <a:gd name="T37" fmla="*/ 45 h 206"/>
                <a:gd name="T38" fmla="*/ 186 w 187"/>
                <a:gd name="T39" fmla="*/ 82 h 206"/>
                <a:gd name="T40" fmla="*/ 187 w 187"/>
                <a:gd name="T41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206">
                  <a:moveTo>
                    <a:pt x="187" y="103"/>
                  </a:moveTo>
                  <a:lnTo>
                    <a:pt x="186" y="123"/>
                  </a:lnTo>
                  <a:lnTo>
                    <a:pt x="172" y="161"/>
                  </a:lnTo>
                  <a:lnTo>
                    <a:pt x="146" y="188"/>
                  </a:lnTo>
                  <a:lnTo>
                    <a:pt x="113" y="204"/>
                  </a:lnTo>
                  <a:lnTo>
                    <a:pt x="93" y="206"/>
                  </a:lnTo>
                  <a:lnTo>
                    <a:pt x="74" y="204"/>
                  </a:lnTo>
                  <a:lnTo>
                    <a:pt x="41" y="188"/>
                  </a:lnTo>
                  <a:lnTo>
                    <a:pt x="14" y="161"/>
                  </a:lnTo>
                  <a:lnTo>
                    <a:pt x="1" y="123"/>
                  </a:lnTo>
                  <a:lnTo>
                    <a:pt x="0" y="103"/>
                  </a:lnTo>
                  <a:lnTo>
                    <a:pt x="1" y="82"/>
                  </a:lnTo>
                  <a:lnTo>
                    <a:pt x="14" y="45"/>
                  </a:lnTo>
                  <a:lnTo>
                    <a:pt x="41" y="17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3" y="1"/>
                  </a:lnTo>
                  <a:lnTo>
                    <a:pt x="146" y="17"/>
                  </a:lnTo>
                  <a:lnTo>
                    <a:pt x="172" y="45"/>
                  </a:lnTo>
                  <a:lnTo>
                    <a:pt x="186" y="82"/>
                  </a:lnTo>
                  <a:lnTo>
                    <a:pt x="187" y="103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855" y="3794"/>
              <a:ext cx="14" cy="15"/>
            </a:xfrm>
            <a:custGeom>
              <a:avLst/>
              <a:gdLst>
                <a:gd name="T0" fmla="*/ 57 w 57"/>
                <a:gd name="T1" fmla="*/ 28 h 57"/>
                <a:gd name="T2" fmla="*/ 54 w 57"/>
                <a:gd name="T3" fmla="*/ 40 h 57"/>
                <a:gd name="T4" fmla="*/ 40 w 57"/>
                <a:gd name="T5" fmla="*/ 54 h 57"/>
                <a:gd name="T6" fmla="*/ 28 w 57"/>
                <a:gd name="T7" fmla="*/ 57 h 57"/>
                <a:gd name="T8" fmla="*/ 17 w 57"/>
                <a:gd name="T9" fmla="*/ 54 h 57"/>
                <a:gd name="T10" fmla="*/ 2 w 57"/>
                <a:gd name="T11" fmla="*/ 40 h 57"/>
                <a:gd name="T12" fmla="*/ 0 w 57"/>
                <a:gd name="T13" fmla="*/ 28 h 57"/>
                <a:gd name="T14" fmla="*/ 2 w 57"/>
                <a:gd name="T15" fmla="*/ 17 h 57"/>
                <a:gd name="T16" fmla="*/ 17 w 57"/>
                <a:gd name="T17" fmla="*/ 2 h 57"/>
                <a:gd name="T18" fmla="*/ 28 w 57"/>
                <a:gd name="T19" fmla="*/ 0 h 57"/>
                <a:gd name="T20" fmla="*/ 40 w 57"/>
                <a:gd name="T21" fmla="*/ 2 h 57"/>
                <a:gd name="T22" fmla="*/ 54 w 57"/>
                <a:gd name="T23" fmla="*/ 17 h 57"/>
                <a:gd name="T24" fmla="*/ 57 w 57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54" y="40"/>
                  </a:lnTo>
                  <a:lnTo>
                    <a:pt x="40" y="54"/>
                  </a:lnTo>
                  <a:lnTo>
                    <a:pt x="28" y="57"/>
                  </a:lnTo>
                  <a:lnTo>
                    <a:pt x="17" y="54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54" y="1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833" y="3718"/>
              <a:ext cx="76" cy="34"/>
            </a:xfrm>
            <a:custGeom>
              <a:avLst/>
              <a:gdLst>
                <a:gd name="T0" fmla="*/ 298 w 308"/>
                <a:gd name="T1" fmla="*/ 122 h 133"/>
                <a:gd name="T2" fmla="*/ 290 w 308"/>
                <a:gd name="T3" fmla="*/ 125 h 133"/>
                <a:gd name="T4" fmla="*/ 271 w 308"/>
                <a:gd name="T5" fmla="*/ 124 h 133"/>
                <a:gd name="T6" fmla="*/ 234 w 308"/>
                <a:gd name="T7" fmla="*/ 113 h 133"/>
                <a:gd name="T8" fmla="*/ 187 w 308"/>
                <a:gd name="T9" fmla="*/ 100 h 133"/>
                <a:gd name="T10" fmla="*/ 148 w 308"/>
                <a:gd name="T11" fmla="*/ 96 h 133"/>
                <a:gd name="T12" fmla="*/ 103 w 308"/>
                <a:gd name="T13" fmla="*/ 101 h 133"/>
                <a:gd name="T14" fmla="*/ 49 w 308"/>
                <a:gd name="T15" fmla="*/ 117 h 133"/>
                <a:gd name="T16" fmla="*/ 20 w 308"/>
                <a:gd name="T17" fmla="*/ 132 h 133"/>
                <a:gd name="T18" fmla="*/ 14 w 308"/>
                <a:gd name="T19" fmla="*/ 133 h 133"/>
                <a:gd name="T20" fmla="*/ 5 w 308"/>
                <a:gd name="T21" fmla="*/ 125 h 133"/>
                <a:gd name="T22" fmla="*/ 0 w 308"/>
                <a:gd name="T23" fmla="*/ 108 h 133"/>
                <a:gd name="T24" fmla="*/ 3 w 308"/>
                <a:gd name="T25" fmla="*/ 84 h 133"/>
                <a:gd name="T26" fmla="*/ 13 w 308"/>
                <a:gd name="T27" fmla="*/ 58 h 133"/>
                <a:gd name="T28" fmla="*/ 33 w 308"/>
                <a:gd name="T29" fmla="*/ 33 h 133"/>
                <a:gd name="T30" fmla="*/ 68 w 308"/>
                <a:gd name="T31" fmla="*/ 12 h 133"/>
                <a:gd name="T32" fmla="*/ 116 w 308"/>
                <a:gd name="T33" fmla="*/ 1 h 133"/>
                <a:gd name="T34" fmla="*/ 148 w 308"/>
                <a:gd name="T35" fmla="*/ 0 h 133"/>
                <a:gd name="T36" fmla="*/ 175 w 308"/>
                <a:gd name="T37" fmla="*/ 0 h 133"/>
                <a:gd name="T38" fmla="*/ 221 w 308"/>
                <a:gd name="T39" fmla="*/ 9 h 133"/>
                <a:gd name="T40" fmla="*/ 255 w 308"/>
                <a:gd name="T41" fmla="*/ 25 h 133"/>
                <a:gd name="T42" fmla="*/ 281 w 308"/>
                <a:gd name="T43" fmla="*/ 46 h 133"/>
                <a:gd name="T44" fmla="*/ 297 w 308"/>
                <a:gd name="T45" fmla="*/ 67 h 133"/>
                <a:gd name="T46" fmla="*/ 306 w 308"/>
                <a:gd name="T47" fmla="*/ 88 h 133"/>
                <a:gd name="T48" fmla="*/ 308 w 308"/>
                <a:gd name="T49" fmla="*/ 106 h 133"/>
                <a:gd name="T50" fmla="*/ 303 w 308"/>
                <a:gd name="T51" fmla="*/ 120 h 133"/>
                <a:gd name="T52" fmla="*/ 298 w 308"/>
                <a:gd name="T53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133">
                  <a:moveTo>
                    <a:pt x="298" y="122"/>
                  </a:moveTo>
                  <a:lnTo>
                    <a:pt x="290" y="125"/>
                  </a:lnTo>
                  <a:lnTo>
                    <a:pt x="271" y="124"/>
                  </a:lnTo>
                  <a:lnTo>
                    <a:pt x="234" y="113"/>
                  </a:lnTo>
                  <a:lnTo>
                    <a:pt x="187" y="100"/>
                  </a:lnTo>
                  <a:lnTo>
                    <a:pt x="148" y="96"/>
                  </a:lnTo>
                  <a:lnTo>
                    <a:pt x="103" y="101"/>
                  </a:lnTo>
                  <a:lnTo>
                    <a:pt x="49" y="117"/>
                  </a:lnTo>
                  <a:lnTo>
                    <a:pt x="20" y="132"/>
                  </a:lnTo>
                  <a:lnTo>
                    <a:pt x="14" y="133"/>
                  </a:lnTo>
                  <a:lnTo>
                    <a:pt x="5" y="125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3" y="58"/>
                  </a:lnTo>
                  <a:lnTo>
                    <a:pt x="33" y="33"/>
                  </a:lnTo>
                  <a:lnTo>
                    <a:pt x="68" y="12"/>
                  </a:lnTo>
                  <a:lnTo>
                    <a:pt x="116" y="1"/>
                  </a:lnTo>
                  <a:lnTo>
                    <a:pt x="148" y="0"/>
                  </a:lnTo>
                  <a:lnTo>
                    <a:pt x="175" y="0"/>
                  </a:lnTo>
                  <a:lnTo>
                    <a:pt x="221" y="9"/>
                  </a:lnTo>
                  <a:lnTo>
                    <a:pt x="255" y="25"/>
                  </a:lnTo>
                  <a:lnTo>
                    <a:pt x="281" y="46"/>
                  </a:lnTo>
                  <a:lnTo>
                    <a:pt x="297" y="67"/>
                  </a:lnTo>
                  <a:lnTo>
                    <a:pt x="306" y="88"/>
                  </a:lnTo>
                  <a:lnTo>
                    <a:pt x="308" y="106"/>
                  </a:lnTo>
                  <a:lnTo>
                    <a:pt x="303" y="120"/>
                  </a:lnTo>
                  <a:lnTo>
                    <a:pt x="298" y="122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727" y="3892"/>
              <a:ext cx="74" cy="27"/>
            </a:xfrm>
            <a:custGeom>
              <a:avLst/>
              <a:gdLst>
                <a:gd name="T0" fmla="*/ 148 w 298"/>
                <a:gd name="T1" fmla="*/ 46 h 107"/>
                <a:gd name="T2" fmla="*/ 115 w 298"/>
                <a:gd name="T3" fmla="*/ 43 h 107"/>
                <a:gd name="T4" fmla="*/ 60 w 298"/>
                <a:gd name="T5" fmla="*/ 25 h 107"/>
                <a:gd name="T6" fmla="*/ 21 w 298"/>
                <a:gd name="T7" fmla="*/ 6 h 107"/>
                <a:gd name="T8" fmla="*/ 5 w 298"/>
                <a:gd name="T9" fmla="*/ 0 h 107"/>
                <a:gd name="T10" fmla="*/ 0 w 298"/>
                <a:gd name="T11" fmla="*/ 5 h 107"/>
                <a:gd name="T12" fmla="*/ 0 w 298"/>
                <a:gd name="T13" fmla="*/ 10 h 107"/>
                <a:gd name="T14" fmla="*/ 1 w 298"/>
                <a:gd name="T15" fmla="*/ 23 h 107"/>
                <a:gd name="T16" fmla="*/ 13 w 298"/>
                <a:gd name="T17" fmla="*/ 56 h 107"/>
                <a:gd name="T18" fmla="*/ 37 w 298"/>
                <a:gd name="T19" fmla="*/ 79 h 107"/>
                <a:gd name="T20" fmla="*/ 60 w 298"/>
                <a:gd name="T21" fmla="*/ 91 h 107"/>
                <a:gd name="T22" fmla="*/ 89 w 298"/>
                <a:gd name="T23" fmla="*/ 102 h 107"/>
                <a:gd name="T24" fmla="*/ 126 w 298"/>
                <a:gd name="T25" fmla="*/ 106 h 107"/>
                <a:gd name="T26" fmla="*/ 148 w 298"/>
                <a:gd name="T27" fmla="*/ 107 h 107"/>
                <a:gd name="T28" fmla="*/ 171 w 298"/>
                <a:gd name="T29" fmla="*/ 106 h 107"/>
                <a:gd name="T30" fmla="*/ 208 w 298"/>
                <a:gd name="T31" fmla="*/ 102 h 107"/>
                <a:gd name="T32" fmla="*/ 237 w 298"/>
                <a:gd name="T33" fmla="*/ 91 h 107"/>
                <a:gd name="T34" fmla="*/ 260 w 298"/>
                <a:gd name="T35" fmla="*/ 79 h 107"/>
                <a:gd name="T36" fmla="*/ 283 w 298"/>
                <a:gd name="T37" fmla="*/ 56 h 107"/>
                <a:gd name="T38" fmla="*/ 297 w 298"/>
                <a:gd name="T39" fmla="*/ 23 h 107"/>
                <a:gd name="T40" fmla="*/ 298 w 298"/>
                <a:gd name="T41" fmla="*/ 10 h 107"/>
                <a:gd name="T42" fmla="*/ 297 w 298"/>
                <a:gd name="T43" fmla="*/ 5 h 107"/>
                <a:gd name="T44" fmla="*/ 292 w 298"/>
                <a:gd name="T45" fmla="*/ 0 h 107"/>
                <a:gd name="T46" fmla="*/ 276 w 298"/>
                <a:gd name="T47" fmla="*/ 6 h 107"/>
                <a:gd name="T48" fmla="*/ 237 w 298"/>
                <a:gd name="T49" fmla="*/ 25 h 107"/>
                <a:gd name="T50" fmla="*/ 182 w 298"/>
                <a:gd name="T51" fmla="*/ 43 h 107"/>
                <a:gd name="T52" fmla="*/ 148 w 298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8" h="107">
                  <a:moveTo>
                    <a:pt x="148" y="46"/>
                  </a:moveTo>
                  <a:lnTo>
                    <a:pt x="115" y="43"/>
                  </a:lnTo>
                  <a:lnTo>
                    <a:pt x="60" y="25"/>
                  </a:lnTo>
                  <a:lnTo>
                    <a:pt x="21" y="6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23"/>
                  </a:lnTo>
                  <a:lnTo>
                    <a:pt x="13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9" y="102"/>
                  </a:lnTo>
                  <a:lnTo>
                    <a:pt x="126" y="106"/>
                  </a:lnTo>
                  <a:lnTo>
                    <a:pt x="148" y="107"/>
                  </a:lnTo>
                  <a:lnTo>
                    <a:pt x="171" y="106"/>
                  </a:lnTo>
                  <a:lnTo>
                    <a:pt x="208" y="102"/>
                  </a:lnTo>
                  <a:lnTo>
                    <a:pt x="237" y="91"/>
                  </a:lnTo>
                  <a:lnTo>
                    <a:pt x="260" y="79"/>
                  </a:lnTo>
                  <a:lnTo>
                    <a:pt x="283" y="56"/>
                  </a:lnTo>
                  <a:lnTo>
                    <a:pt x="297" y="23"/>
                  </a:lnTo>
                  <a:lnTo>
                    <a:pt x="298" y="10"/>
                  </a:lnTo>
                  <a:lnTo>
                    <a:pt x="297" y="5"/>
                  </a:lnTo>
                  <a:lnTo>
                    <a:pt x="292" y="0"/>
                  </a:lnTo>
                  <a:lnTo>
                    <a:pt x="276" y="6"/>
                  </a:lnTo>
                  <a:lnTo>
                    <a:pt x="237" y="25"/>
                  </a:lnTo>
                  <a:lnTo>
                    <a:pt x="182" y="43"/>
                  </a:lnTo>
                  <a:lnTo>
                    <a:pt x="148" y="4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751" y="3977"/>
              <a:ext cx="26" cy="9"/>
            </a:xfrm>
            <a:custGeom>
              <a:avLst/>
              <a:gdLst>
                <a:gd name="T0" fmla="*/ 51 w 103"/>
                <a:gd name="T1" fmla="*/ 15 h 37"/>
                <a:gd name="T2" fmla="*/ 29 w 103"/>
                <a:gd name="T3" fmla="*/ 13 h 37"/>
                <a:gd name="T4" fmla="*/ 8 w 103"/>
                <a:gd name="T5" fmla="*/ 1 h 37"/>
                <a:gd name="T6" fmla="*/ 1 w 103"/>
                <a:gd name="T7" fmla="*/ 0 h 37"/>
                <a:gd name="T8" fmla="*/ 0 w 103"/>
                <a:gd name="T9" fmla="*/ 2 h 37"/>
                <a:gd name="T10" fmla="*/ 1 w 103"/>
                <a:gd name="T11" fmla="*/ 13 h 37"/>
                <a:gd name="T12" fmla="*/ 17 w 103"/>
                <a:gd name="T13" fmla="*/ 29 h 37"/>
                <a:gd name="T14" fmla="*/ 36 w 103"/>
                <a:gd name="T15" fmla="*/ 36 h 37"/>
                <a:gd name="T16" fmla="*/ 51 w 103"/>
                <a:gd name="T17" fmla="*/ 37 h 37"/>
                <a:gd name="T18" fmla="*/ 66 w 103"/>
                <a:gd name="T19" fmla="*/ 36 h 37"/>
                <a:gd name="T20" fmla="*/ 87 w 103"/>
                <a:gd name="T21" fmla="*/ 29 h 37"/>
                <a:gd name="T22" fmla="*/ 101 w 103"/>
                <a:gd name="T23" fmla="*/ 13 h 37"/>
                <a:gd name="T24" fmla="*/ 103 w 103"/>
                <a:gd name="T25" fmla="*/ 2 h 37"/>
                <a:gd name="T26" fmla="*/ 103 w 103"/>
                <a:gd name="T27" fmla="*/ 0 h 37"/>
                <a:gd name="T28" fmla="*/ 96 w 103"/>
                <a:gd name="T29" fmla="*/ 1 h 37"/>
                <a:gd name="T30" fmla="*/ 74 w 103"/>
                <a:gd name="T31" fmla="*/ 13 h 37"/>
                <a:gd name="T32" fmla="*/ 51 w 103"/>
                <a:gd name="T3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7">
                  <a:moveTo>
                    <a:pt x="51" y="15"/>
                  </a:moveTo>
                  <a:lnTo>
                    <a:pt x="29" y="1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3"/>
                  </a:lnTo>
                  <a:lnTo>
                    <a:pt x="17" y="29"/>
                  </a:lnTo>
                  <a:lnTo>
                    <a:pt x="36" y="36"/>
                  </a:lnTo>
                  <a:lnTo>
                    <a:pt x="51" y="37"/>
                  </a:lnTo>
                  <a:lnTo>
                    <a:pt x="66" y="36"/>
                  </a:lnTo>
                  <a:lnTo>
                    <a:pt x="87" y="29"/>
                  </a:lnTo>
                  <a:lnTo>
                    <a:pt x="101" y="1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6" y="1"/>
                  </a:lnTo>
                  <a:lnTo>
                    <a:pt x="74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05" y="3947"/>
              <a:ext cx="118" cy="20"/>
            </a:xfrm>
            <a:custGeom>
              <a:avLst/>
              <a:gdLst>
                <a:gd name="T0" fmla="*/ 235 w 472"/>
                <a:gd name="T1" fmla="*/ 48 h 79"/>
                <a:gd name="T2" fmla="*/ 183 w 472"/>
                <a:gd name="T3" fmla="*/ 47 h 79"/>
                <a:gd name="T4" fmla="*/ 95 w 472"/>
                <a:gd name="T5" fmla="*/ 31 h 79"/>
                <a:gd name="T6" fmla="*/ 34 w 472"/>
                <a:gd name="T7" fmla="*/ 11 h 79"/>
                <a:gd name="T8" fmla="*/ 2 w 472"/>
                <a:gd name="T9" fmla="*/ 0 h 79"/>
                <a:gd name="T10" fmla="*/ 0 w 472"/>
                <a:gd name="T11" fmla="*/ 4 h 79"/>
                <a:gd name="T12" fmla="*/ 1 w 472"/>
                <a:gd name="T13" fmla="*/ 11 h 79"/>
                <a:gd name="T14" fmla="*/ 22 w 472"/>
                <a:gd name="T15" fmla="*/ 35 h 79"/>
                <a:gd name="T16" fmla="*/ 74 w 472"/>
                <a:gd name="T17" fmla="*/ 60 h 79"/>
                <a:gd name="T18" fmla="*/ 142 w 472"/>
                <a:gd name="T19" fmla="*/ 74 h 79"/>
                <a:gd name="T20" fmla="*/ 201 w 472"/>
                <a:gd name="T21" fmla="*/ 78 h 79"/>
                <a:gd name="T22" fmla="*/ 235 w 472"/>
                <a:gd name="T23" fmla="*/ 79 h 79"/>
                <a:gd name="T24" fmla="*/ 271 w 472"/>
                <a:gd name="T25" fmla="*/ 78 h 79"/>
                <a:gd name="T26" fmla="*/ 330 w 472"/>
                <a:gd name="T27" fmla="*/ 74 h 79"/>
                <a:gd name="T28" fmla="*/ 397 w 472"/>
                <a:gd name="T29" fmla="*/ 60 h 79"/>
                <a:gd name="T30" fmla="*/ 449 w 472"/>
                <a:gd name="T31" fmla="*/ 35 h 79"/>
                <a:gd name="T32" fmla="*/ 470 w 472"/>
                <a:gd name="T33" fmla="*/ 11 h 79"/>
                <a:gd name="T34" fmla="*/ 472 w 472"/>
                <a:gd name="T35" fmla="*/ 4 h 79"/>
                <a:gd name="T36" fmla="*/ 468 w 472"/>
                <a:gd name="T37" fmla="*/ 0 h 79"/>
                <a:gd name="T38" fmla="*/ 437 w 472"/>
                <a:gd name="T39" fmla="*/ 11 h 79"/>
                <a:gd name="T40" fmla="*/ 376 w 472"/>
                <a:gd name="T41" fmla="*/ 31 h 79"/>
                <a:gd name="T42" fmla="*/ 289 w 472"/>
                <a:gd name="T43" fmla="*/ 47 h 79"/>
                <a:gd name="T44" fmla="*/ 235 w 472"/>
                <a:gd name="T45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" h="79">
                  <a:moveTo>
                    <a:pt x="235" y="48"/>
                  </a:moveTo>
                  <a:lnTo>
                    <a:pt x="183" y="47"/>
                  </a:lnTo>
                  <a:lnTo>
                    <a:pt x="95" y="3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4"/>
                  </a:lnTo>
                  <a:lnTo>
                    <a:pt x="1" y="11"/>
                  </a:lnTo>
                  <a:lnTo>
                    <a:pt x="22" y="35"/>
                  </a:lnTo>
                  <a:lnTo>
                    <a:pt x="74" y="60"/>
                  </a:lnTo>
                  <a:lnTo>
                    <a:pt x="142" y="74"/>
                  </a:lnTo>
                  <a:lnTo>
                    <a:pt x="201" y="78"/>
                  </a:lnTo>
                  <a:lnTo>
                    <a:pt x="235" y="79"/>
                  </a:lnTo>
                  <a:lnTo>
                    <a:pt x="271" y="78"/>
                  </a:lnTo>
                  <a:lnTo>
                    <a:pt x="330" y="74"/>
                  </a:lnTo>
                  <a:lnTo>
                    <a:pt x="397" y="60"/>
                  </a:lnTo>
                  <a:lnTo>
                    <a:pt x="449" y="35"/>
                  </a:lnTo>
                  <a:lnTo>
                    <a:pt x="470" y="11"/>
                  </a:lnTo>
                  <a:lnTo>
                    <a:pt x="472" y="4"/>
                  </a:lnTo>
                  <a:lnTo>
                    <a:pt x="468" y="0"/>
                  </a:lnTo>
                  <a:lnTo>
                    <a:pt x="437" y="11"/>
                  </a:lnTo>
                  <a:lnTo>
                    <a:pt x="376" y="31"/>
                  </a:lnTo>
                  <a:lnTo>
                    <a:pt x="289" y="47"/>
                  </a:lnTo>
                  <a:lnTo>
                    <a:pt x="235" y="48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92" y="4072"/>
              <a:ext cx="272" cy="141"/>
            </a:xfrm>
            <a:custGeom>
              <a:avLst/>
              <a:gdLst>
                <a:gd name="T0" fmla="*/ 1087 w 1087"/>
                <a:gd name="T1" fmla="*/ 0 h 564"/>
                <a:gd name="T2" fmla="*/ 1087 w 1087"/>
                <a:gd name="T3" fmla="*/ 564 h 564"/>
                <a:gd name="T4" fmla="*/ 0 w 1087"/>
                <a:gd name="T5" fmla="*/ 564 h 564"/>
                <a:gd name="T6" fmla="*/ 1 w 1087"/>
                <a:gd name="T7" fmla="*/ 542 h 564"/>
                <a:gd name="T8" fmla="*/ 14 w 1087"/>
                <a:gd name="T9" fmla="*/ 498 h 564"/>
                <a:gd name="T10" fmla="*/ 39 w 1087"/>
                <a:gd name="T11" fmla="*/ 451 h 564"/>
                <a:gd name="T12" fmla="*/ 75 w 1087"/>
                <a:gd name="T13" fmla="*/ 403 h 564"/>
                <a:gd name="T14" fmla="*/ 121 w 1087"/>
                <a:gd name="T15" fmla="*/ 356 h 564"/>
                <a:gd name="T16" fmla="*/ 177 w 1087"/>
                <a:gd name="T17" fmla="*/ 308 h 564"/>
                <a:gd name="T18" fmla="*/ 241 w 1087"/>
                <a:gd name="T19" fmla="*/ 262 h 564"/>
                <a:gd name="T20" fmla="*/ 313 w 1087"/>
                <a:gd name="T21" fmla="*/ 218 h 564"/>
                <a:gd name="T22" fmla="*/ 431 w 1087"/>
                <a:gd name="T23" fmla="*/ 155 h 564"/>
                <a:gd name="T24" fmla="*/ 562 w 1087"/>
                <a:gd name="T25" fmla="*/ 100 h 564"/>
                <a:gd name="T26" fmla="*/ 653 w 1087"/>
                <a:gd name="T27" fmla="*/ 69 h 564"/>
                <a:gd name="T28" fmla="*/ 748 w 1087"/>
                <a:gd name="T29" fmla="*/ 43 h 564"/>
                <a:gd name="T30" fmla="*/ 844 w 1087"/>
                <a:gd name="T31" fmla="*/ 23 h 564"/>
                <a:gd name="T32" fmla="*/ 942 w 1087"/>
                <a:gd name="T33" fmla="*/ 8 h 564"/>
                <a:gd name="T34" fmla="*/ 1039 w 1087"/>
                <a:gd name="T35" fmla="*/ 1 h 564"/>
                <a:gd name="T36" fmla="*/ 1087 w 1087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564">
                  <a:moveTo>
                    <a:pt x="1087" y="0"/>
                  </a:moveTo>
                  <a:lnTo>
                    <a:pt x="1087" y="564"/>
                  </a:lnTo>
                  <a:lnTo>
                    <a:pt x="0" y="564"/>
                  </a:lnTo>
                  <a:lnTo>
                    <a:pt x="1" y="542"/>
                  </a:lnTo>
                  <a:lnTo>
                    <a:pt x="14" y="498"/>
                  </a:lnTo>
                  <a:lnTo>
                    <a:pt x="39" y="451"/>
                  </a:lnTo>
                  <a:lnTo>
                    <a:pt x="75" y="403"/>
                  </a:lnTo>
                  <a:lnTo>
                    <a:pt x="121" y="356"/>
                  </a:lnTo>
                  <a:lnTo>
                    <a:pt x="177" y="308"/>
                  </a:lnTo>
                  <a:lnTo>
                    <a:pt x="241" y="262"/>
                  </a:lnTo>
                  <a:lnTo>
                    <a:pt x="313" y="218"/>
                  </a:lnTo>
                  <a:lnTo>
                    <a:pt x="431" y="155"/>
                  </a:lnTo>
                  <a:lnTo>
                    <a:pt x="562" y="100"/>
                  </a:lnTo>
                  <a:lnTo>
                    <a:pt x="653" y="69"/>
                  </a:lnTo>
                  <a:lnTo>
                    <a:pt x="748" y="43"/>
                  </a:lnTo>
                  <a:lnTo>
                    <a:pt x="844" y="23"/>
                  </a:lnTo>
                  <a:lnTo>
                    <a:pt x="942" y="8"/>
                  </a:lnTo>
                  <a:lnTo>
                    <a:pt x="1039" y="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64" y="4072"/>
              <a:ext cx="272" cy="141"/>
            </a:xfrm>
            <a:custGeom>
              <a:avLst/>
              <a:gdLst>
                <a:gd name="T0" fmla="*/ 0 w 1088"/>
                <a:gd name="T1" fmla="*/ 0 h 564"/>
                <a:gd name="T2" fmla="*/ 0 w 1088"/>
                <a:gd name="T3" fmla="*/ 564 h 564"/>
                <a:gd name="T4" fmla="*/ 1088 w 1088"/>
                <a:gd name="T5" fmla="*/ 564 h 564"/>
                <a:gd name="T6" fmla="*/ 1087 w 1088"/>
                <a:gd name="T7" fmla="*/ 542 h 564"/>
                <a:gd name="T8" fmla="*/ 1074 w 1088"/>
                <a:gd name="T9" fmla="*/ 498 h 564"/>
                <a:gd name="T10" fmla="*/ 1048 w 1088"/>
                <a:gd name="T11" fmla="*/ 451 h 564"/>
                <a:gd name="T12" fmla="*/ 1013 w 1088"/>
                <a:gd name="T13" fmla="*/ 403 h 564"/>
                <a:gd name="T14" fmla="*/ 966 w 1088"/>
                <a:gd name="T15" fmla="*/ 356 h 564"/>
                <a:gd name="T16" fmla="*/ 911 w 1088"/>
                <a:gd name="T17" fmla="*/ 308 h 564"/>
                <a:gd name="T18" fmla="*/ 847 w 1088"/>
                <a:gd name="T19" fmla="*/ 262 h 564"/>
                <a:gd name="T20" fmla="*/ 776 w 1088"/>
                <a:gd name="T21" fmla="*/ 218 h 564"/>
                <a:gd name="T22" fmla="*/ 658 w 1088"/>
                <a:gd name="T23" fmla="*/ 155 h 564"/>
                <a:gd name="T24" fmla="*/ 527 w 1088"/>
                <a:gd name="T25" fmla="*/ 100 h 564"/>
                <a:gd name="T26" fmla="*/ 435 w 1088"/>
                <a:gd name="T27" fmla="*/ 69 h 564"/>
                <a:gd name="T28" fmla="*/ 340 w 1088"/>
                <a:gd name="T29" fmla="*/ 43 h 564"/>
                <a:gd name="T30" fmla="*/ 243 w 1088"/>
                <a:gd name="T31" fmla="*/ 23 h 564"/>
                <a:gd name="T32" fmla="*/ 146 w 1088"/>
                <a:gd name="T33" fmla="*/ 8 h 564"/>
                <a:gd name="T34" fmla="*/ 49 w 1088"/>
                <a:gd name="T35" fmla="*/ 1 h 564"/>
                <a:gd name="T36" fmla="*/ 0 w 1088"/>
                <a:gd name="T3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8" h="564">
                  <a:moveTo>
                    <a:pt x="0" y="0"/>
                  </a:moveTo>
                  <a:lnTo>
                    <a:pt x="0" y="564"/>
                  </a:lnTo>
                  <a:lnTo>
                    <a:pt x="1088" y="564"/>
                  </a:lnTo>
                  <a:lnTo>
                    <a:pt x="1087" y="542"/>
                  </a:lnTo>
                  <a:lnTo>
                    <a:pt x="1074" y="498"/>
                  </a:lnTo>
                  <a:lnTo>
                    <a:pt x="1048" y="451"/>
                  </a:lnTo>
                  <a:lnTo>
                    <a:pt x="1013" y="403"/>
                  </a:lnTo>
                  <a:lnTo>
                    <a:pt x="966" y="356"/>
                  </a:lnTo>
                  <a:lnTo>
                    <a:pt x="911" y="308"/>
                  </a:lnTo>
                  <a:lnTo>
                    <a:pt x="847" y="262"/>
                  </a:lnTo>
                  <a:lnTo>
                    <a:pt x="776" y="218"/>
                  </a:lnTo>
                  <a:lnTo>
                    <a:pt x="658" y="155"/>
                  </a:lnTo>
                  <a:lnTo>
                    <a:pt x="527" y="100"/>
                  </a:lnTo>
                  <a:lnTo>
                    <a:pt x="435" y="69"/>
                  </a:lnTo>
                  <a:lnTo>
                    <a:pt x="340" y="43"/>
                  </a:lnTo>
                  <a:lnTo>
                    <a:pt x="243" y="23"/>
                  </a:lnTo>
                  <a:lnTo>
                    <a:pt x="146" y="8"/>
                  </a:lnTo>
                  <a:lnTo>
                    <a:pt x="4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81" y="4072"/>
              <a:ext cx="168" cy="50"/>
            </a:xfrm>
            <a:custGeom>
              <a:avLst/>
              <a:gdLst>
                <a:gd name="T0" fmla="*/ 330 w 673"/>
                <a:gd name="T1" fmla="*/ 0 h 197"/>
                <a:gd name="T2" fmla="*/ 248 w 673"/>
                <a:gd name="T3" fmla="*/ 2 h 197"/>
                <a:gd name="T4" fmla="*/ 82 w 673"/>
                <a:gd name="T5" fmla="*/ 23 h 197"/>
                <a:gd name="T6" fmla="*/ 0 w 673"/>
                <a:gd name="T7" fmla="*/ 41 h 197"/>
                <a:gd name="T8" fmla="*/ 5 w 673"/>
                <a:gd name="T9" fmla="*/ 47 h 197"/>
                <a:gd name="T10" fmla="*/ 48 w 673"/>
                <a:gd name="T11" fmla="*/ 90 h 197"/>
                <a:gd name="T12" fmla="*/ 109 w 673"/>
                <a:gd name="T13" fmla="*/ 134 h 197"/>
                <a:gd name="T14" fmla="*/ 161 w 673"/>
                <a:gd name="T15" fmla="*/ 161 h 197"/>
                <a:gd name="T16" fmla="*/ 222 w 673"/>
                <a:gd name="T17" fmla="*/ 182 h 197"/>
                <a:gd name="T18" fmla="*/ 292 w 673"/>
                <a:gd name="T19" fmla="*/ 196 h 197"/>
                <a:gd name="T20" fmla="*/ 330 w 673"/>
                <a:gd name="T21" fmla="*/ 197 h 197"/>
                <a:gd name="T22" fmla="*/ 367 w 673"/>
                <a:gd name="T23" fmla="*/ 196 h 197"/>
                <a:gd name="T24" fmla="*/ 433 w 673"/>
                <a:gd name="T25" fmla="*/ 185 h 197"/>
                <a:gd name="T26" fmla="*/ 492 w 673"/>
                <a:gd name="T27" fmla="*/ 165 h 197"/>
                <a:gd name="T28" fmla="*/ 545 w 673"/>
                <a:gd name="T29" fmla="*/ 141 h 197"/>
                <a:gd name="T30" fmla="*/ 609 w 673"/>
                <a:gd name="T31" fmla="*/ 101 h 197"/>
                <a:gd name="T32" fmla="*/ 662 w 673"/>
                <a:gd name="T33" fmla="*/ 56 h 197"/>
                <a:gd name="T34" fmla="*/ 673 w 673"/>
                <a:gd name="T35" fmla="*/ 44 h 197"/>
                <a:gd name="T36" fmla="*/ 588 w 673"/>
                <a:gd name="T37" fmla="*/ 25 h 197"/>
                <a:gd name="T38" fmla="*/ 459 w 673"/>
                <a:gd name="T39" fmla="*/ 7 h 197"/>
                <a:gd name="T40" fmla="*/ 374 w 673"/>
                <a:gd name="T41" fmla="*/ 1 h 197"/>
                <a:gd name="T42" fmla="*/ 330 w 673"/>
                <a:gd name="T4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3" h="197">
                  <a:moveTo>
                    <a:pt x="330" y="0"/>
                  </a:moveTo>
                  <a:lnTo>
                    <a:pt x="248" y="2"/>
                  </a:lnTo>
                  <a:lnTo>
                    <a:pt x="82" y="23"/>
                  </a:lnTo>
                  <a:lnTo>
                    <a:pt x="0" y="41"/>
                  </a:lnTo>
                  <a:lnTo>
                    <a:pt x="5" y="47"/>
                  </a:lnTo>
                  <a:lnTo>
                    <a:pt x="48" y="90"/>
                  </a:lnTo>
                  <a:lnTo>
                    <a:pt x="109" y="134"/>
                  </a:lnTo>
                  <a:lnTo>
                    <a:pt x="161" y="161"/>
                  </a:lnTo>
                  <a:lnTo>
                    <a:pt x="222" y="182"/>
                  </a:lnTo>
                  <a:lnTo>
                    <a:pt x="292" y="196"/>
                  </a:lnTo>
                  <a:lnTo>
                    <a:pt x="330" y="197"/>
                  </a:lnTo>
                  <a:lnTo>
                    <a:pt x="367" y="196"/>
                  </a:lnTo>
                  <a:lnTo>
                    <a:pt x="433" y="185"/>
                  </a:lnTo>
                  <a:lnTo>
                    <a:pt x="492" y="165"/>
                  </a:lnTo>
                  <a:lnTo>
                    <a:pt x="545" y="141"/>
                  </a:lnTo>
                  <a:lnTo>
                    <a:pt x="609" y="101"/>
                  </a:lnTo>
                  <a:lnTo>
                    <a:pt x="662" y="56"/>
                  </a:lnTo>
                  <a:lnTo>
                    <a:pt x="673" y="44"/>
                  </a:lnTo>
                  <a:lnTo>
                    <a:pt x="588" y="25"/>
                  </a:lnTo>
                  <a:lnTo>
                    <a:pt x="459" y="7"/>
                  </a:lnTo>
                  <a:lnTo>
                    <a:pt x="374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282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8" y="4068"/>
              <a:ext cx="112" cy="30"/>
            </a:xfrm>
            <a:custGeom>
              <a:avLst/>
              <a:gdLst>
                <a:gd name="T0" fmla="*/ 0 w 448"/>
                <a:gd name="T1" fmla="*/ 38 h 119"/>
                <a:gd name="T2" fmla="*/ 9 w 448"/>
                <a:gd name="T3" fmla="*/ 48 h 119"/>
                <a:gd name="T4" fmla="*/ 83 w 448"/>
                <a:gd name="T5" fmla="*/ 94 h 119"/>
                <a:gd name="T6" fmla="*/ 144 w 448"/>
                <a:gd name="T7" fmla="*/ 112 h 119"/>
                <a:gd name="T8" fmla="*/ 196 w 448"/>
                <a:gd name="T9" fmla="*/ 119 h 119"/>
                <a:gd name="T10" fmla="*/ 224 w 448"/>
                <a:gd name="T11" fmla="*/ 119 h 119"/>
                <a:gd name="T12" fmla="*/ 254 w 448"/>
                <a:gd name="T13" fmla="*/ 119 h 119"/>
                <a:gd name="T14" fmla="*/ 304 w 448"/>
                <a:gd name="T15" fmla="*/ 112 h 119"/>
                <a:gd name="T16" fmla="*/ 366 w 448"/>
                <a:gd name="T17" fmla="*/ 94 h 119"/>
                <a:gd name="T18" fmla="*/ 440 w 448"/>
                <a:gd name="T19" fmla="*/ 48 h 119"/>
                <a:gd name="T20" fmla="*/ 448 w 448"/>
                <a:gd name="T21" fmla="*/ 38 h 119"/>
                <a:gd name="T22" fmla="*/ 441 w 448"/>
                <a:gd name="T23" fmla="*/ 36 h 119"/>
                <a:gd name="T24" fmla="*/ 366 w 448"/>
                <a:gd name="T25" fmla="*/ 16 h 119"/>
                <a:gd name="T26" fmla="*/ 272 w 448"/>
                <a:gd name="T27" fmla="*/ 3 h 119"/>
                <a:gd name="T28" fmla="*/ 200 w 448"/>
                <a:gd name="T29" fmla="*/ 0 h 119"/>
                <a:gd name="T30" fmla="*/ 123 w 448"/>
                <a:gd name="T31" fmla="*/ 6 h 119"/>
                <a:gd name="T32" fmla="*/ 41 w 448"/>
                <a:gd name="T33" fmla="*/ 24 h 119"/>
                <a:gd name="T34" fmla="*/ 0 w 448"/>
                <a:gd name="T35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119">
                  <a:moveTo>
                    <a:pt x="0" y="38"/>
                  </a:moveTo>
                  <a:lnTo>
                    <a:pt x="9" y="48"/>
                  </a:lnTo>
                  <a:lnTo>
                    <a:pt x="83" y="94"/>
                  </a:lnTo>
                  <a:lnTo>
                    <a:pt x="144" y="112"/>
                  </a:lnTo>
                  <a:lnTo>
                    <a:pt x="196" y="119"/>
                  </a:lnTo>
                  <a:lnTo>
                    <a:pt x="224" y="119"/>
                  </a:lnTo>
                  <a:lnTo>
                    <a:pt x="254" y="119"/>
                  </a:lnTo>
                  <a:lnTo>
                    <a:pt x="304" y="112"/>
                  </a:lnTo>
                  <a:lnTo>
                    <a:pt x="366" y="94"/>
                  </a:lnTo>
                  <a:lnTo>
                    <a:pt x="440" y="48"/>
                  </a:lnTo>
                  <a:lnTo>
                    <a:pt x="448" y="38"/>
                  </a:lnTo>
                  <a:lnTo>
                    <a:pt x="441" y="36"/>
                  </a:lnTo>
                  <a:lnTo>
                    <a:pt x="366" y="16"/>
                  </a:lnTo>
                  <a:lnTo>
                    <a:pt x="272" y="3"/>
                  </a:lnTo>
                  <a:lnTo>
                    <a:pt x="200" y="0"/>
                  </a:lnTo>
                  <a:lnTo>
                    <a:pt x="123" y="6"/>
                  </a:lnTo>
                  <a:lnTo>
                    <a:pt x="41" y="2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519" y="3458"/>
              <a:ext cx="499" cy="395"/>
            </a:xfrm>
            <a:custGeom>
              <a:avLst/>
              <a:gdLst>
                <a:gd name="T0" fmla="*/ 1686 w 2000"/>
                <a:gd name="T1" fmla="*/ 278 h 1581"/>
                <a:gd name="T2" fmla="*/ 1510 w 2000"/>
                <a:gd name="T3" fmla="*/ 137 h 1581"/>
                <a:gd name="T4" fmla="*/ 1350 w 2000"/>
                <a:gd name="T5" fmla="*/ 61 h 1581"/>
                <a:gd name="T6" fmla="*/ 1187 w 2000"/>
                <a:gd name="T7" fmla="*/ 18 h 1581"/>
                <a:gd name="T8" fmla="*/ 993 w 2000"/>
                <a:gd name="T9" fmla="*/ 0 h 1581"/>
                <a:gd name="T10" fmla="*/ 765 w 2000"/>
                <a:gd name="T11" fmla="*/ 22 h 1581"/>
                <a:gd name="T12" fmla="*/ 642 w 2000"/>
                <a:gd name="T13" fmla="*/ 51 h 1581"/>
                <a:gd name="T14" fmla="*/ 432 w 2000"/>
                <a:gd name="T15" fmla="*/ 125 h 1581"/>
                <a:gd name="T16" fmla="*/ 273 w 2000"/>
                <a:gd name="T17" fmla="*/ 219 h 1581"/>
                <a:gd name="T18" fmla="*/ 157 w 2000"/>
                <a:gd name="T19" fmla="*/ 329 h 1581"/>
                <a:gd name="T20" fmla="*/ 78 w 2000"/>
                <a:gd name="T21" fmla="*/ 453 h 1581"/>
                <a:gd name="T22" fmla="*/ 30 w 2000"/>
                <a:gd name="T23" fmla="*/ 587 h 1581"/>
                <a:gd name="T24" fmla="*/ 2 w 2000"/>
                <a:gd name="T25" fmla="*/ 764 h 1581"/>
                <a:gd name="T26" fmla="*/ 4 w 2000"/>
                <a:gd name="T27" fmla="*/ 985 h 1581"/>
                <a:gd name="T28" fmla="*/ 39 w 2000"/>
                <a:gd name="T29" fmla="*/ 1356 h 1581"/>
                <a:gd name="T30" fmla="*/ 85 w 2000"/>
                <a:gd name="T31" fmla="*/ 1533 h 1581"/>
                <a:gd name="T32" fmla="*/ 124 w 2000"/>
                <a:gd name="T33" fmla="*/ 1580 h 1581"/>
                <a:gd name="T34" fmla="*/ 141 w 2000"/>
                <a:gd name="T35" fmla="*/ 1578 h 1581"/>
                <a:gd name="T36" fmla="*/ 168 w 2000"/>
                <a:gd name="T37" fmla="*/ 1541 h 1581"/>
                <a:gd name="T38" fmla="*/ 178 w 2000"/>
                <a:gd name="T39" fmla="*/ 1301 h 1581"/>
                <a:gd name="T40" fmla="*/ 182 w 2000"/>
                <a:gd name="T41" fmla="*/ 1203 h 1581"/>
                <a:gd name="T42" fmla="*/ 241 w 2000"/>
                <a:gd name="T43" fmla="*/ 1076 h 1581"/>
                <a:gd name="T44" fmla="*/ 344 w 2000"/>
                <a:gd name="T45" fmla="*/ 989 h 1581"/>
                <a:gd name="T46" fmla="*/ 432 w 2000"/>
                <a:gd name="T47" fmla="*/ 954 h 1581"/>
                <a:gd name="T48" fmla="*/ 547 w 2000"/>
                <a:gd name="T49" fmla="*/ 938 h 1581"/>
                <a:gd name="T50" fmla="*/ 652 w 2000"/>
                <a:gd name="T51" fmla="*/ 942 h 1581"/>
                <a:gd name="T52" fmla="*/ 874 w 2000"/>
                <a:gd name="T53" fmla="*/ 947 h 1581"/>
                <a:gd name="T54" fmla="*/ 1127 w 2000"/>
                <a:gd name="T55" fmla="*/ 915 h 1581"/>
                <a:gd name="T56" fmla="*/ 1392 w 2000"/>
                <a:gd name="T57" fmla="*/ 840 h 1581"/>
                <a:gd name="T58" fmla="*/ 1421 w 2000"/>
                <a:gd name="T59" fmla="*/ 857 h 1581"/>
                <a:gd name="T60" fmla="*/ 1577 w 2000"/>
                <a:gd name="T61" fmla="*/ 1011 h 1581"/>
                <a:gd name="T62" fmla="*/ 1632 w 2000"/>
                <a:gd name="T63" fmla="*/ 1043 h 1581"/>
                <a:gd name="T64" fmla="*/ 1678 w 2000"/>
                <a:gd name="T65" fmla="*/ 1070 h 1581"/>
                <a:gd name="T66" fmla="*/ 1721 w 2000"/>
                <a:gd name="T67" fmla="*/ 1132 h 1581"/>
                <a:gd name="T68" fmla="*/ 1763 w 2000"/>
                <a:gd name="T69" fmla="*/ 1279 h 1581"/>
                <a:gd name="T70" fmla="*/ 1797 w 2000"/>
                <a:gd name="T71" fmla="*/ 1514 h 1581"/>
                <a:gd name="T72" fmla="*/ 1819 w 2000"/>
                <a:gd name="T73" fmla="*/ 1554 h 1581"/>
                <a:gd name="T74" fmla="*/ 1833 w 2000"/>
                <a:gd name="T75" fmla="*/ 1553 h 1581"/>
                <a:gd name="T76" fmla="*/ 1887 w 2000"/>
                <a:gd name="T77" fmla="*/ 1461 h 1581"/>
                <a:gd name="T78" fmla="*/ 1971 w 2000"/>
                <a:gd name="T79" fmla="*/ 1168 h 1581"/>
                <a:gd name="T80" fmla="*/ 1999 w 2000"/>
                <a:gd name="T81" fmla="*/ 957 h 1581"/>
                <a:gd name="T82" fmla="*/ 1993 w 2000"/>
                <a:gd name="T83" fmla="*/ 740 h 1581"/>
                <a:gd name="T84" fmla="*/ 1940 w 2000"/>
                <a:gd name="T85" fmla="*/ 539 h 1581"/>
                <a:gd name="T86" fmla="*/ 1846 w 2000"/>
                <a:gd name="T87" fmla="*/ 394 h 1581"/>
                <a:gd name="T88" fmla="*/ 1767 w 2000"/>
                <a:gd name="T89" fmla="*/ 328 h 1581"/>
                <a:gd name="T90" fmla="*/ 1695 w 2000"/>
                <a:gd name="T91" fmla="*/ 29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00" h="1581">
                  <a:moveTo>
                    <a:pt x="1695" y="290"/>
                  </a:moveTo>
                  <a:lnTo>
                    <a:pt x="1686" y="278"/>
                  </a:lnTo>
                  <a:lnTo>
                    <a:pt x="1601" y="201"/>
                  </a:lnTo>
                  <a:lnTo>
                    <a:pt x="1510" y="137"/>
                  </a:lnTo>
                  <a:lnTo>
                    <a:pt x="1420" y="89"/>
                  </a:lnTo>
                  <a:lnTo>
                    <a:pt x="1350" y="61"/>
                  </a:lnTo>
                  <a:lnTo>
                    <a:pt x="1272" y="37"/>
                  </a:lnTo>
                  <a:lnTo>
                    <a:pt x="1187" y="18"/>
                  </a:lnTo>
                  <a:lnTo>
                    <a:pt x="1094" y="5"/>
                  </a:lnTo>
                  <a:lnTo>
                    <a:pt x="993" y="0"/>
                  </a:lnTo>
                  <a:lnTo>
                    <a:pt x="883" y="6"/>
                  </a:lnTo>
                  <a:lnTo>
                    <a:pt x="765" y="22"/>
                  </a:lnTo>
                  <a:lnTo>
                    <a:pt x="704" y="36"/>
                  </a:lnTo>
                  <a:lnTo>
                    <a:pt x="642" y="51"/>
                  </a:lnTo>
                  <a:lnTo>
                    <a:pt x="530" y="85"/>
                  </a:lnTo>
                  <a:lnTo>
                    <a:pt x="432" y="125"/>
                  </a:lnTo>
                  <a:lnTo>
                    <a:pt x="346" y="169"/>
                  </a:lnTo>
                  <a:lnTo>
                    <a:pt x="273" y="219"/>
                  </a:lnTo>
                  <a:lnTo>
                    <a:pt x="209" y="272"/>
                  </a:lnTo>
                  <a:lnTo>
                    <a:pt x="157" y="329"/>
                  </a:lnTo>
                  <a:lnTo>
                    <a:pt x="113" y="390"/>
                  </a:lnTo>
                  <a:lnTo>
                    <a:pt x="78" y="453"/>
                  </a:lnTo>
                  <a:lnTo>
                    <a:pt x="50" y="519"/>
                  </a:lnTo>
                  <a:lnTo>
                    <a:pt x="30" y="587"/>
                  </a:lnTo>
                  <a:lnTo>
                    <a:pt x="15" y="657"/>
                  </a:lnTo>
                  <a:lnTo>
                    <a:pt x="2" y="764"/>
                  </a:lnTo>
                  <a:lnTo>
                    <a:pt x="0" y="912"/>
                  </a:lnTo>
                  <a:lnTo>
                    <a:pt x="4" y="985"/>
                  </a:lnTo>
                  <a:lnTo>
                    <a:pt x="12" y="1126"/>
                  </a:lnTo>
                  <a:lnTo>
                    <a:pt x="39" y="1356"/>
                  </a:lnTo>
                  <a:lnTo>
                    <a:pt x="65" y="1476"/>
                  </a:lnTo>
                  <a:lnTo>
                    <a:pt x="85" y="1533"/>
                  </a:lnTo>
                  <a:lnTo>
                    <a:pt x="106" y="1568"/>
                  </a:lnTo>
                  <a:lnTo>
                    <a:pt x="124" y="1580"/>
                  </a:lnTo>
                  <a:lnTo>
                    <a:pt x="135" y="1581"/>
                  </a:lnTo>
                  <a:lnTo>
                    <a:pt x="141" y="1578"/>
                  </a:lnTo>
                  <a:lnTo>
                    <a:pt x="152" y="1570"/>
                  </a:lnTo>
                  <a:lnTo>
                    <a:pt x="168" y="1541"/>
                  </a:lnTo>
                  <a:lnTo>
                    <a:pt x="179" y="1472"/>
                  </a:lnTo>
                  <a:lnTo>
                    <a:pt x="178" y="1301"/>
                  </a:lnTo>
                  <a:lnTo>
                    <a:pt x="178" y="1231"/>
                  </a:lnTo>
                  <a:lnTo>
                    <a:pt x="182" y="1203"/>
                  </a:lnTo>
                  <a:lnTo>
                    <a:pt x="208" y="1130"/>
                  </a:lnTo>
                  <a:lnTo>
                    <a:pt x="241" y="1076"/>
                  </a:lnTo>
                  <a:lnTo>
                    <a:pt x="291" y="1023"/>
                  </a:lnTo>
                  <a:lnTo>
                    <a:pt x="344" y="989"/>
                  </a:lnTo>
                  <a:lnTo>
                    <a:pt x="384" y="970"/>
                  </a:lnTo>
                  <a:lnTo>
                    <a:pt x="432" y="954"/>
                  </a:lnTo>
                  <a:lnTo>
                    <a:pt x="486" y="944"/>
                  </a:lnTo>
                  <a:lnTo>
                    <a:pt x="547" y="938"/>
                  </a:lnTo>
                  <a:lnTo>
                    <a:pt x="615" y="939"/>
                  </a:lnTo>
                  <a:lnTo>
                    <a:pt x="652" y="942"/>
                  </a:lnTo>
                  <a:lnTo>
                    <a:pt x="729" y="948"/>
                  </a:lnTo>
                  <a:lnTo>
                    <a:pt x="874" y="947"/>
                  </a:lnTo>
                  <a:lnTo>
                    <a:pt x="1007" y="936"/>
                  </a:lnTo>
                  <a:lnTo>
                    <a:pt x="1127" y="915"/>
                  </a:lnTo>
                  <a:lnTo>
                    <a:pt x="1277" y="878"/>
                  </a:lnTo>
                  <a:lnTo>
                    <a:pt x="1392" y="840"/>
                  </a:lnTo>
                  <a:lnTo>
                    <a:pt x="1404" y="834"/>
                  </a:lnTo>
                  <a:lnTo>
                    <a:pt x="1421" y="857"/>
                  </a:lnTo>
                  <a:lnTo>
                    <a:pt x="1519" y="962"/>
                  </a:lnTo>
                  <a:lnTo>
                    <a:pt x="1577" y="1011"/>
                  </a:lnTo>
                  <a:lnTo>
                    <a:pt x="1615" y="1035"/>
                  </a:lnTo>
                  <a:lnTo>
                    <a:pt x="1632" y="1043"/>
                  </a:lnTo>
                  <a:lnTo>
                    <a:pt x="1649" y="1050"/>
                  </a:lnTo>
                  <a:lnTo>
                    <a:pt x="1678" y="1070"/>
                  </a:lnTo>
                  <a:lnTo>
                    <a:pt x="1702" y="1098"/>
                  </a:lnTo>
                  <a:lnTo>
                    <a:pt x="1721" y="1132"/>
                  </a:lnTo>
                  <a:lnTo>
                    <a:pt x="1744" y="1190"/>
                  </a:lnTo>
                  <a:lnTo>
                    <a:pt x="1763" y="1279"/>
                  </a:lnTo>
                  <a:lnTo>
                    <a:pt x="1782" y="1413"/>
                  </a:lnTo>
                  <a:lnTo>
                    <a:pt x="1797" y="1514"/>
                  </a:lnTo>
                  <a:lnTo>
                    <a:pt x="1809" y="1544"/>
                  </a:lnTo>
                  <a:lnTo>
                    <a:pt x="1819" y="1554"/>
                  </a:lnTo>
                  <a:lnTo>
                    <a:pt x="1826" y="1556"/>
                  </a:lnTo>
                  <a:lnTo>
                    <a:pt x="1833" y="1553"/>
                  </a:lnTo>
                  <a:lnTo>
                    <a:pt x="1851" y="1530"/>
                  </a:lnTo>
                  <a:lnTo>
                    <a:pt x="1887" y="1461"/>
                  </a:lnTo>
                  <a:lnTo>
                    <a:pt x="1938" y="1311"/>
                  </a:lnTo>
                  <a:lnTo>
                    <a:pt x="1971" y="1168"/>
                  </a:lnTo>
                  <a:lnTo>
                    <a:pt x="1988" y="1065"/>
                  </a:lnTo>
                  <a:lnTo>
                    <a:pt x="1999" y="957"/>
                  </a:lnTo>
                  <a:lnTo>
                    <a:pt x="2000" y="848"/>
                  </a:lnTo>
                  <a:lnTo>
                    <a:pt x="1993" y="740"/>
                  </a:lnTo>
                  <a:lnTo>
                    <a:pt x="1974" y="636"/>
                  </a:lnTo>
                  <a:lnTo>
                    <a:pt x="1940" y="539"/>
                  </a:lnTo>
                  <a:lnTo>
                    <a:pt x="1892" y="451"/>
                  </a:lnTo>
                  <a:lnTo>
                    <a:pt x="1846" y="394"/>
                  </a:lnTo>
                  <a:lnTo>
                    <a:pt x="1809" y="359"/>
                  </a:lnTo>
                  <a:lnTo>
                    <a:pt x="1767" y="328"/>
                  </a:lnTo>
                  <a:lnTo>
                    <a:pt x="1721" y="302"/>
                  </a:lnTo>
                  <a:lnTo>
                    <a:pt x="1695" y="290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466817" y="5034398"/>
            <a:ext cx="504000" cy="504000"/>
            <a:chOff x="10466817" y="5034398"/>
            <a:chExt cx="504000" cy="504000"/>
          </a:xfrm>
        </p:grpSpPr>
        <p:sp>
          <p:nvSpPr>
            <p:cNvPr id="56" name="눈물 방울 55"/>
            <p:cNvSpPr/>
            <p:nvPr/>
          </p:nvSpPr>
          <p:spPr>
            <a:xfrm rot="8100000">
              <a:off x="10466817" y="5034398"/>
              <a:ext cx="504000" cy="504000"/>
            </a:xfrm>
            <a:prstGeom prst="teardrop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472641" y="5091161"/>
              <a:ext cx="486030" cy="438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Page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2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65" y="2006599"/>
            <a:ext cx="3629025" cy="363855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1493837"/>
            <a:ext cx="32575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403</Words>
  <Application>Microsoft Office PowerPoint</Application>
  <PresentationFormat>宽屏</PresentationFormat>
  <Paragraphs>175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Aharoni</vt:lpstr>
      <vt:lpstr>Malgun Gothic</vt:lpstr>
      <vt:lpstr>宋体</vt:lpstr>
      <vt:lpstr>야놀자 야체 B</vt:lpstr>
      <vt:lpstr>Arial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wjg33</cp:lastModifiedBy>
  <cp:revision>524</cp:revision>
  <dcterms:created xsi:type="dcterms:W3CDTF">2018-08-02T07:05:36Z</dcterms:created>
  <dcterms:modified xsi:type="dcterms:W3CDTF">2018-12-20T16:32:15Z</dcterms:modified>
</cp:coreProperties>
</file>