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l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FD149-2F6F-B648-93F5-5E40BF21BD31}" type="datetimeFigureOut">
              <a:rPr lang="en-US" smtClean="0"/>
              <a:t>17/6/9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8B715-5C17-2143-ADF0-99957CFE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8B715-5C17-2143-ADF0-99957CFEF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F01722-F8DC-494E-BD8A-F32E3BB56795}" type="datetimeFigureOut">
              <a:rPr lang="en-US" smtClean="0"/>
              <a:t>17/6/9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1FDA61-4C0E-4848-92F6-8006D9FC762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刘保华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Docker-Python-Failover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3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演示时间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第一步：给</a:t>
            </a:r>
            <a:r>
              <a:rPr lang="en-US" altLang="zh-CN" dirty="0" smtClean="0"/>
              <a:t> flask-app </a:t>
            </a:r>
            <a:r>
              <a:rPr lang="zh-CN" altLang="en-US" dirty="0" smtClean="0"/>
              <a:t>项目添加</a:t>
            </a:r>
            <a:r>
              <a:rPr lang="en-US" altLang="zh-CN" dirty="0" smtClean="0"/>
              <a:t> docker 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第二步：添加</a:t>
            </a:r>
            <a:r>
              <a:rPr lang="en-US" altLang="zh-CN" dirty="0" smtClean="0"/>
              <a:t> docker-compose 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第三步：</a:t>
            </a:r>
            <a:r>
              <a:rPr lang="en-US" altLang="zh-CN" dirty="0" smtClean="0"/>
              <a:t>flask-app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 redis </a:t>
            </a:r>
            <a:r>
              <a:rPr lang="zh-CN" altLang="en-US" dirty="0" smtClean="0"/>
              <a:t>的高可用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问题？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6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That’s All, 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高可用简介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Python 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 Docker 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r>
              <a:rPr lang="en-US" altLang="zh-CN" dirty="0" smtClean="0"/>
              <a:t> redis-sentinel </a:t>
            </a:r>
            <a:r>
              <a:rPr lang="zh-CN" altLang="en-US" dirty="0" smtClean="0"/>
              <a:t>在容器环境中的高可用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7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谈可用性不需要绕来绕去，大家只谈 </a:t>
            </a:r>
            <a:r>
              <a:rPr lang="en-US" altLang="zh-TW" dirty="0" smtClean="0"/>
              <a:t>SLA(service-level-agreement) </a:t>
            </a:r>
            <a:r>
              <a:rPr lang="zh-TW" altLang="en-US" dirty="0"/>
              <a:t>即</a:t>
            </a:r>
            <a:r>
              <a:rPr lang="zh-TW" altLang="en-US" dirty="0" smtClean="0"/>
              <a:t>可。</a:t>
            </a:r>
            <a:endParaRPr lang="en-US" altLang="zh-TW" dirty="0" smtClean="0"/>
          </a:p>
          <a:p>
            <a:endParaRPr lang="zh-TW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690766"/>
            <a:ext cx="7480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要谈可用性，首先必须承认所有东西都有不可用的时候，只</a:t>
            </a:r>
            <a:r>
              <a:rPr lang="zh-TW" altLang="en-US" dirty="0" smtClean="0"/>
              <a:t>是不可用程度而已</a:t>
            </a:r>
            <a:r>
              <a:rPr lang="zh-TW" altLang="en-US" dirty="0"/>
              <a:t>。一般来说，我们的观念里一个服务至少要做到 </a:t>
            </a:r>
            <a:r>
              <a:rPr lang="en-US" altLang="zh-TW" dirty="0"/>
              <a:t>99.9% </a:t>
            </a:r>
            <a:r>
              <a:rPr lang="zh-TW" altLang="en-US" dirty="0"/>
              <a:t>才称为基本上可用，是合格性产品。否则基本很难被别人 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/>
              <a:t>从 </a:t>
            </a:r>
            <a:r>
              <a:rPr lang="en-US" altLang="zh-TW" dirty="0"/>
              <a:t>3 </a:t>
            </a:r>
            <a:r>
              <a:rPr lang="zh-TW" altLang="en-US" dirty="0"/>
              <a:t>个 </a:t>
            </a:r>
            <a:r>
              <a:rPr lang="en-US" altLang="zh-TW" dirty="0"/>
              <a:t>9 </a:t>
            </a:r>
            <a:r>
              <a:rPr lang="zh-TW" altLang="en-US" dirty="0"/>
              <a:t>迈向 </a:t>
            </a:r>
            <a:r>
              <a:rPr lang="en-US" altLang="zh-TW" dirty="0"/>
              <a:t>4 </a:t>
            </a:r>
            <a:r>
              <a:rPr lang="zh-TW" altLang="en-US" dirty="0"/>
              <a:t>个 </a:t>
            </a:r>
            <a:r>
              <a:rPr lang="en-US" altLang="zh-TW" dirty="0"/>
              <a:t>9</a:t>
            </a:r>
            <a:r>
              <a:rPr lang="zh-TW" altLang="en-US" dirty="0"/>
              <a:t>，从 </a:t>
            </a:r>
            <a:r>
              <a:rPr lang="en-US" altLang="zh-TW" dirty="0"/>
              <a:t>8 </a:t>
            </a:r>
            <a:r>
              <a:rPr lang="zh-TW" altLang="en-US" dirty="0"/>
              <a:t>小时一下缩短到 </a:t>
            </a:r>
            <a:r>
              <a:rPr lang="en-US" altLang="zh-TW" dirty="0"/>
              <a:t>52.6 </a:t>
            </a:r>
            <a:r>
              <a:rPr lang="zh-TW" altLang="en-US" dirty="0"/>
              <a:t>分钟的不可用 时间，是一个很大的进步。</a:t>
            </a:r>
            <a:r>
              <a:rPr lang="en-US" altLang="zh-TW" dirty="0"/>
              <a:t>Google </a:t>
            </a:r>
            <a:r>
              <a:rPr lang="zh-TW" altLang="en-US" dirty="0"/>
              <a:t>内部只有 </a:t>
            </a:r>
            <a:r>
              <a:rPr lang="en-US" altLang="zh-TW" dirty="0"/>
              <a:t>4 </a:t>
            </a:r>
            <a:r>
              <a:rPr lang="zh-TW" altLang="en-US" dirty="0"/>
              <a:t>个 </a:t>
            </a:r>
            <a:r>
              <a:rPr lang="en-US" altLang="zh-TW" dirty="0"/>
              <a:t>9 </a:t>
            </a:r>
            <a:r>
              <a:rPr lang="zh-TW" altLang="en-US" dirty="0" smtClean="0"/>
              <a:t>以上的服务才会配备 </a:t>
            </a:r>
            <a:r>
              <a:rPr lang="en-US" altLang="zh-TW" dirty="0" smtClean="0"/>
              <a:t>SRE(</a:t>
            </a:r>
            <a:r>
              <a:rPr lang="en-US" dirty="0" smtClean="0"/>
              <a:t>Site </a:t>
            </a:r>
            <a:r>
              <a:rPr lang="en-US" dirty="0"/>
              <a:t>Reliability Engineering) </a:t>
            </a:r>
            <a:r>
              <a:rPr lang="zh-TW" altLang="en-US" dirty="0" smtClean="0"/>
              <a:t>，</a:t>
            </a:r>
            <a:r>
              <a:rPr lang="en-US" altLang="zh-TW" dirty="0"/>
              <a:t>SRE </a:t>
            </a:r>
            <a:r>
              <a:rPr lang="zh-TW" altLang="en-US" dirty="0"/>
              <a:t>是必须在接到报警 </a:t>
            </a:r>
            <a:r>
              <a:rPr lang="en-US" altLang="zh-TW" dirty="0"/>
              <a:t>5 </a:t>
            </a:r>
            <a:r>
              <a:rPr lang="zh-TW" altLang="en-US" dirty="0"/>
              <a:t>分钟之</a:t>
            </a:r>
            <a:r>
              <a:rPr lang="zh-TW" altLang="en-US" dirty="0" smtClean="0"/>
              <a:t>内上线处理问题的</a:t>
            </a:r>
            <a:r>
              <a:rPr lang="zh-TW" altLang="en-US" dirty="0"/>
              <a:t>，否则报警系统自动升级到下一个 </a:t>
            </a:r>
            <a:r>
              <a:rPr lang="en-US" altLang="zh-TW" dirty="0"/>
              <a:t>SRE</a:t>
            </a:r>
            <a:r>
              <a:rPr lang="zh-TW" altLang="en-US" dirty="0"/>
              <a:t>。如果还没有，</a:t>
            </a:r>
            <a:r>
              <a:rPr lang="zh-TW" altLang="en-US" dirty="0" smtClean="0"/>
              <a:t>直接给老板发报警 </a:t>
            </a:r>
          </a:p>
          <a:p>
            <a:r>
              <a:rPr lang="en-US" altLang="zh-TW" dirty="0" smtClean="0"/>
              <a:t>99%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99.9% </a:t>
            </a:r>
            <a:r>
              <a:rPr lang="zh-TW" altLang="en-US" dirty="0" smtClean="0"/>
              <a:t>是基本可以靠运气搞定的。到 </a:t>
            </a:r>
            <a:r>
              <a:rPr lang="en-US" altLang="zh-TW" dirty="0" smtClean="0"/>
              <a:t>3 </a:t>
            </a:r>
            <a:r>
              <a:rPr lang="zh-TW" altLang="en-US" dirty="0" smtClean="0"/>
              <a:t>个 </a:t>
            </a:r>
            <a:r>
              <a:rPr lang="en-US" altLang="zh-TW" dirty="0" smtClean="0"/>
              <a:t>9 </a:t>
            </a:r>
            <a:r>
              <a:rPr lang="zh-TW" altLang="en-US" dirty="0" smtClean="0"/>
              <a:t>可以靠堆人，也就是 </a:t>
            </a:r>
            <a:r>
              <a:rPr lang="en-US" altLang="zh-TW" dirty="0" smtClean="0"/>
              <a:t>3 </a:t>
            </a:r>
            <a:r>
              <a:rPr lang="zh-TW" altLang="en-US" dirty="0" smtClean="0"/>
              <a:t>班倒之类的强制值班基本搞定。但是从 </a:t>
            </a:r>
            <a:r>
              <a:rPr lang="en-US" altLang="zh-TW" dirty="0" smtClean="0"/>
              <a:t>3 </a:t>
            </a:r>
            <a:r>
              <a:rPr lang="zh-TW" altLang="en-US" dirty="0" smtClean="0"/>
              <a:t>个 </a:t>
            </a:r>
            <a:r>
              <a:rPr lang="en-US" altLang="zh-TW" dirty="0" smtClean="0"/>
              <a:t>9 </a:t>
            </a:r>
            <a:r>
              <a:rPr lang="zh-TW" altLang="en-US" dirty="0" smtClean="0"/>
              <a:t>往上，就基本超出了人力的范畴，考验的是业务的自愈能力，架构的容灾、容错设计，灾备系统的完善等等</a:t>
            </a:r>
          </a:p>
        </p:txBody>
      </p:sp>
    </p:spTree>
    <p:extLst>
      <p:ext uri="{BB962C8B-B14F-4D97-AF65-F5344CB8AC3E}">
        <p14:creationId xmlns:p14="http://schemas.microsoft.com/office/powerpoint/2010/main" val="52589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高可用（续）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zh-TW" alt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12900"/>
            <a:ext cx="7416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提高可用性：</a:t>
            </a:r>
            <a:r>
              <a:rPr lang="zh-TW" altLang="en-US" dirty="0" smtClean="0"/>
              <a:t>要么提</a:t>
            </a:r>
            <a:r>
              <a:rPr lang="zh-TW" altLang="en-US" dirty="0"/>
              <a:t>高 </a:t>
            </a:r>
            <a:r>
              <a:rPr lang="en-US" altLang="zh-TW" dirty="0"/>
              <a:t>MTBF, </a:t>
            </a:r>
            <a:r>
              <a:rPr lang="zh-TW" altLang="en-US" dirty="0"/>
              <a:t>要么降低 </a:t>
            </a:r>
            <a:r>
              <a:rPr lang="en-US" altLang="zh-TW" dirty="0"/>
              <a:t>MTTR </a:t>
            </a:r>
            <a:endParaRPr lang="zh-TW" altLang="en-US" dirty="0" smtClean="0"/>
          </a:p>
          <a:p>
            <a:r>
              <a:rPr lang="zh-CN" altLang="en-US" dirty="0" smtClean="0"/>
              <a:t>提高</a:t>
            </a:r>
            <a:r>
              <a:rPr lang="en-US" altLang="zh-CN" dirty="0" smtClean="0"/>
              <a:t> MTBF</a:t>
            </a:r>
            <a:r>
              <a:rPr lang="zh-CN" altLang="en-US" dirty="0" smtClean="0"/>
              <a:t>：开发过程自动化</a:t>
            </a:r>
            <a:endParaRPr lang="en-US" altLang="zh-CN" dirty="0" smtClean="0"/>
          </a:p>
          <a:p>
            <a:r>
              <a:rPr lang="zh-CN" altLang="en-US" dirty="0" smtClean="0"/>
              <a:t>降低</a:t>
            </a:r>
            <a:r>
              <a:rPr lang="en-US" altLang="zh-CN" dirty="0" smtClean="0"/>
              <a:t> MTTR</a:t>
            </a:r>
            <a:r>
              <a:rPr lang="zh-CN" altLang="en-US" dirty="0" smtClean="0"/>
              <a:t>：</a:t>
            </a:r>
            <a:r>
              <a:rPr lang="zh-CN" altLang="en-US" smtClean="0"/>
              <a:t>回滚、监控、自动化运维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高可用性方案：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发布管理（略）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变更管理（略）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参见：</a:t>
            </a:r>
            <a:r>
              <a:rPr lang="en-US" altLang="zh-CN" dirty="0" smtClean="0"/>
              <a:t>《</a:t>
            </a:r>
            <a:r>
              <a:rPr lang="zh-TW" altLang="en-US" dirty="0"/>
              <a:t>来自 </a:t>
            </a:r>
            <a:r>
              <a:rPr lang="en-US" altLang="zh-TW" dirty="0"/>
              <a:t>Google </a:t>
            </a:r>
            <a:r>
              <a:rPr lang="zh-TW" altLang="en-US" dirty="0" smtClean="0"/>
              <a:t>的高可用架构理念与实践</a:t>
            </a:r>
            <a:r>
              <a:rPr lang="en-US" altLang="zh-CN" dirty="0" smtClean="0"/>
              <a:t>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5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项目的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构造时考虑部署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项目经典步骤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venv</a:t>
            </a:r>
            <a:endParaRPr lang="en-US" altLang="zh-CN"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setup.py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requirements.txt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添加测试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多环境构建（</a:t>
            </a:r>
            <a:r>
              <a:rPr lang="en-US" altLang="zh-CN" dirty="0" err="1" smtClean="0"/>
              <a:t>tox.ini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配置文件、日志文件</a:t>
            </a:r>
            <a:endParaRPr lang="en-US" altLang="zh-CN" dirty="0"/>
          </a:p>
          <a:p>
            <a:r>
              <a:rPr lang="en-US" altLang="zh-CN" dirty="0" smtClean="0"/>
              <a:t>Docker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Dockerfile</a:t>
            </a:r>
            <a:r>
              <a:rPr lang="zh-CN" altLang="en-US" dirty="0" smtClean="0"/>
              <a:t>（指定了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版本和依赖）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通过环境配置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打印日志到控制台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56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 docker-compose </a:t>
            </a:r>
            <a:r>
              <a:rPr lang="zh-CN" altLang="en-US" dirty="0" smtClean="0"/>
              <a:t>管理依赖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 docker-compose </a:t>
            </a:r>
            <a:r>
              <a:rPr lang="zh-CN" altLang="en-US" dirty="0" smtClean="0"/>
              <a:t>表示</a:t>
            </a:r>
            <a:r>
              <a:rPr lang="en-US" altLang="zh-CN" dirty="0"/>
              <a:t>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项目的环境依赖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 docker-compose scale </a:t>
            </a: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可用，但后续版本应该使用</a:t>
            </a:r>
            <a:r>
              <a:rPr lang="en-US" altLang="zh-CN" dirty="0" smtClean="0"/>
              <a:t> docker-swarm 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 redis-sentinel 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redis </a:t>
            </a:r>
            <a:r>
              <a:rPr lang="zh-CN" altLang="en-US" dirty="0" smtClean="0"/>
              <a:t>高可用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9157" b="9157"/>
          <a:stretch/>
        </p:blipFill>
        <p:spPr/>
      </p:pic>
    </p:spTree>
    <p:extLst>
      <p:ext uri="{BB962C8B-B14F-4D97-AF65-F5344CB8AC3E}">
        <p14:creationId xmlns:p14="http://schemas.microsoft.com/office/powerpoint/2010/main" val="190203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87</TotalTime>
  <Words>358</Words>
  <Application>Microsoft Macintosh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Docker-Python-Failover</vt:lpstr>
      <vt:lpstr>内容大纲</vt:lpstr>
      <vt:lpstr>高可用</vt:lpstr>
      <vt:lpstr>高可用（续）</vt:lpstr>
      <vt:lpstr>高可用（续）</vt:lpstr>
      <vt:lpstr>高可用（续）</vt:lpstr>
      <vt:lpstr>Python项目的Docker支持</vt:lpstr>
      <vt:lpstr>使用 docker-compose 管理依赖</vt:lpstr>
      <vt:lpstr>使用 redis-sentinel 做到 redis 高可用</vt:lpstr>
      <vt:lpstr>演示时间</vt:lpstr>
      <vt:lpstr>That’s All, 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Docker-Python-Failover</dc:title>
  <dc:creator>hello</dc:creator>
  <cp:lastModifiedBy>hello</cp:lastModifiedBy>
  <cp:revision>11</cp:revision>
  <dcterms:created xsi:type="dcterms:W3CDTF">2017-06-09T02:16:52Z</dcterms:created>
  <dcterms:modified xsi:type="dcterms:W3CDTF">2017-06-09T06:40:58Z</dcterms:modified>
</cp:coreProperties>
</file>