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92" autoAdjust="0"/>
  </p:normalViewPr>
  <p:slideViewPr>
    <p:cSldViewPr snapToGrid="0" snapToObjects="1">
      <p:cViewPr varScale="1">
        <p:scale>
          <a:sx n="101" d="100"/>
          <a:sy n="101" d="100"/>
        </p:scale>
        <p:origin x="-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EA68C-959A-EC47-82BA-093A9FBFFC8F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CFF2C-3BAD-A241-9ED4-3889ACD33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FF2C-3BAD-A241-9ED4-3889ACD333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Dispatcher: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sz="1200" dirty="0" smtClean="0"/>
              <a:t>Find request handler by searching the node tree, wrap in PageHandler and then set request.handler</a:t>
            </a:r>
          </a:p>
          <a:p>
            <a:pPr marL="0" indent="0">
              <a:buNone/>
            </a:pPr>
            <a:r>
              <a:rPr lang="en-US" sz="1200" dirty="0" smtClean="0"/>
              <a:t>2) Collect all configs from root to leaf nodes and set request.config </a:t>
            </a:r>
          </a:p>
          <a:p>
            <a:pPr marL="0" indent="0">
              <a:buNone/>
            </a:pPr>
            <a:r>
              <a:rPr lang="en-US" sz="1200" dirty="0" smtClean="0"/>
              <a:t>3) Collect virtual path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FF2C-3BAD-A241-9ED4-3889ACD333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1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0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7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0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4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7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7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8B10B-8CF6-8E4E-BA48-763E0B34B95B}" type="datetimeFigureOut">
              <a:rPr lang="en-US" smtClean="0"/>
              <a:t>2/21/14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4807-8F2B-5646-92C7-B36380546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66760" y="2040047"/>
            <a:ext cx="4077629" cy="4597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4804" y="2085363"/>
            <a:ext cx="150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Application Layer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4804" y="2581152"/>
            <a:ext cx="1663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Environment Layer (A default impl on core layer)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266760" y="2499788"/>
            <a:ext cx="4077629" cy="82080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66760" y="3335978"/>
            <a:ext cx="4077629" cy="446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74804" y="3320592"/>
            <a:ext cx="179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Extension Layer (dev plugins)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74804" y="3824401"/>
            <a:ext cx="1663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Core Layer (all up components are built on these APIs)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3266760" y="3767487"/>
            <a:ext cx="4077629" cy="79557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66760" y="2085363"/>
            <a:ext cx="407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</a:t>
            </a:r>
            <a:r>
              <a:rPr lang="en-US" sz="1400" dirty="0" smtClean="0"/>
              <a:t>xposed, quickstart, _cp_config, tools, url, session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66760" y="2665276"/>
            <a:ext cx="407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equest, response, engine, server, tree, config, thread_data, log, HTTPError, NotFound, HTTPRedirect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66760" y="3447687"/>
            <a:ext cx="407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Hook, Tool, Toolbox, Dispatch, Config Namespace API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266760" y="3978289"/>
            <a:ext cx="407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Application, Engine, Request, Server, WSGI API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699596" y="1033835"/>
            <a:ext cx="541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Layers of CherryPy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702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11819" y="1715037"/>
            <a:ext cx="892097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1819" y="1715037"/>
            <a:ext cx="89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engine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4647158" y="1703554"/>
            <a:ext cx="1434023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7158" y="1717002"/>
            <a:ext cx="143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Server Adapter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2918802" y="4833306"/>
            <a:ext cx="1182164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18802" y="4833306"/>
            <a:ext cx="122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HTTPRequest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 flipV="1">
            <a:off x="3103916" y="1877454"/>
            <a:ext cx="1543242" cy="11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03916" y="1924336"/>
            <a:ext cx="154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Callback -&gt; start/stop</a:t>
            </a:r>
            <a:endParaRPr lang="en-US" sz="1200" dirty="0"/>
          </a:p>
        </p:txBody>
      </p:sp>
      <p:cxnSp>
        <p:nvCxnSpPr>
          <p:cNvPr id="29" name="Curved Connector 28"/>
          <p:cNvCxnSpPr>
            <a:stCxn id="6" idx="0"/>
          </p:cNvCxnSpPr>
          <p:nvPr/>
        </p:nvCxnSpPr>
        <p:spPr>
          <a:xfrm rot="16200000" flipH="1" flipV="1">
            <a:off x="4134762" y="487593"/>
            <a:ext cx="13448" cy="2445369"/>
          </a:xfrm>
          <a:prstGeom prst="curvedConnector4">
            <a:avLst>
              <a:gd name="adj1" fmla="val -2915482"/>
              <a:gd name="adj2" fmla="val 996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03916" y="949457"/>
            <a:ext cx="2071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Subscribe(start/stop evts)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6256598" y="2523822"/>
            <a:ext cx="1183649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56598" y="2523822"/>
            <a:ext cx="118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WSGI Server</a:t>
            </a:r>
            <a:endParaRPr lang="en-US" sz="1400" dirty="0"/>
          </a:p>
        </p:txBody>
      </p:sp>
      <p:cxnSp>
        <p:nvCxnSpPr>
          <p:cNvPr id="55" name="Curved Connector 54"/>
          <p:cNvCxnSpPr>
            <a:endCxn id="50" idx="1"/>
          </p:cNvCxnSpPr>
          <p:nvPr/>
        </p:nvCxnSpPr>
        <p:spPr>
          <a:xfrm>
            <a:off x="5597198" y="2062836"/>
            <a:ext cx="659400" cy="614875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710991" y="3907053"/>
            <a:ext cx="1102275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498162" y="3194500"/>
            <a:ext cx="1439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TCPConnection</a:t>
            </a:r>
            <a:endParaRPr lang="en-US" sz="1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6350672" y="3154478"/>
            <a:ext cx="1089575" cy="347799"/>
            <a:chOff x="6688115" y="3748831"/>
            <a:chExt cx="1089575" cy="347799"/>
          </a:xfrm>
        </p:grpSpPr>
        <p:sp>
          <p:nvSpPr>
            <p:cNvPr id="58" name="Rectangle 57"/>
            <p:cNvSpPr/>
            <p:nvPr/>
          </p:nvSpPr>
          <p:spPr>
            <a:xfrm>
              <a:off x="6688115" y="3748831"/>
              <a:ext cx="364628" cy="3477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48434" y="3748831"/>
              <a:ext cx="364628" cy="3477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13062" y="3748831"/>
              <a:ext cx="364628" cy="3477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710991" y="3947075"/>
            <a:ext cx="108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ThreadPool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075619" y="3154478"/>
            <a:ext cx="320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8" name="Curved Connector 67"/>
          <p:cNvCxnSpPr>
            <a:stCxn id="50" idx="3"/>
            <a:endCxn id="60" idx="3"/>
          </p:cNvCxnSpPr>
          <p:nvPr/>
        </p:nvCxnSpPr>
        <p:spPr>
          <a:xfrm>
            <a:off x="7440247" y="2677711"/>
            <a:ext cx="12700" cy="650667"/>
          </a:xfrm>
          <a:prstGeom prst="curvedConnector3">
            <a:avLst>
              <a:gd name="adj1" fmla="val 25920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56" idx="1"/>
            <a:endCxn id="58" idx="1"/>
          </p:cNvCxnSpPr>
          <p:nvPr/>
        </p:nvCxnSpPr>
        <p:spPr>
          <a:xfrm rot="10800000">
            <a:off x="6350673" y="3328379"/>
            <a:ext cx="360319" cy="752575"/>
          </a:xfrm>
          <a:prstGeom prst="curvedConnector3">
            <a:avLst>
              <a:gd name="adj1" fmla="val 1634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911454" y="3927064"/>
            <a:ext cx="1451715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911454" y="3927064"/>
            <a:ext cx="145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TCPConnection</a:t>
            </a:r>
            <a:endParaRPr lang="en-US" sz="1400" dirty="0"/>
          </a:p>
        </p:txBody>
      </p:sp>
      <p:cxnSp>
        <p:nvCxnSpPr>
          <p:cNvPr id="80" name="Straight Arrow Connector 79"/>
          <p:cNvCxnSpPr>
            <a:stCxn id="56" idx="1"/>
            <a:endCxn id="77" idx="3"/>
          </p:cNvCxnSpPr>
          <p:nvPr/>
        </p:nvCxnSpPr>
        <p:spPr>
          <a:xfrm flipH="1">
            <a:off x="5363169" y="4080953"/>
            <a:ext cx="1347822" cy="20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409165" y="4100963"/>
            <a:ext cx="1306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ommunicate()</a:t>
            </a:r>
            <a:endParaRPr lang="en-US" sz="1400" dirty="0"/>
          </a:p>
        </p:txBody>
      </p:sp>
      <p:cxnSp>
        <p:nvCxnSpPr>
          <p:cNvPr id="83" name="Curved Connector 82"/>
          <p:cNvCxnSpPr>
            <a:stCxn id="77" idx="2"/>
            <a:endCxn id="10" idx="3"/>
          </p:cNvCxnSpPr>
          <p:nvPr/>
        </p:nvCxnSpPr>
        <p:spPr>
          <a:xfrm rot="5400000">
            <a:off x="4002968" y="4372861"/>
            <a:ext cx="732343" cy="53634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22063" y="4483986"/>
            <a:ext cx="130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parse_request</a:t>
            </a:r>
            <a:r>
              <a:rPr lang="en-US" sz="1400" dirty="0"/>
              <a:t>/</a:t>
            </a:r>
            <a:r>
              <a:rPr lang="en-US" sz="1400" dirty="0" smtClean="0"/>
              <a:t>response</a:t>
            </a:r>
            <a:endParaRPr lang="en-US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1284525" y="3945675"/>
            <a:ext cx="1911155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284525" y="3947075"/>
            <a:ext cx="191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Tree (RequestHandler)</a:t>
            </a:r>
            <a:endParaRPr lang="en-US" sz="1400" dirty="0"/>
          </a:p>
        </p:txBody>
      </p:sp>
      <p:cxnSp>
        <p:nvCxnSpPr>
          <p:cNvPr id="98" name="Curved Connector 97"/>
          <p:cNvCxnSpPr/>
          <p:nvPr/>
        </p:nvCxnSpPr>
        <p:spPr>
          <a:xfrm rot="16200000" flipV="1">
            <a:off x="2371953" y="4286456"/>
            <a:ext cx="578454" cy="51524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40641" y="4465733"/>
            <a:ext cx="7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__call__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31497" y="4910250"/>
            <a:ext cx="217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Eventually callback to HTTPRequest.start_response()</a:t>
            </a:r>
            <a:endParaRPr lang="en-US" sz="1200" dirty="0"/>
          </a:p>
        </p:txBody>
      </p:sp>
      <p:cxnSp>
        <p:nvCxnSpPr>
          <p:cNvPr id="102" name="Curved Connector 101"/>
          <p:cNvCxnSpPr>
            <a:stCxn id="94" idx="1"/>
            <a:endCxn id="11" idx="1"/>
          </p:cNvCxnSpPr>
          <p:nvPr/>
        </p:nvCxnSpPr>
        <p:spPr>
          <a:xfrm rot="10800000" flipH="1" flipV="1">
            <a:off x="1284524" y="4119575"/>
            <a:ext cx="1634277" cy="867620"/>
          </a:xfrm>
          <a:prstGeom prst="curvedConnector3">
            <a:avLst>
              <a:gd name="adj1" fmla="val -201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7092612" y="1691209"/>
            <a:ext cx="414922" cy="82026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715300" y="1383432"/>
            <a:ext cx="170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Client connection</a:t>
            </a:r>
            <a:endParaRPr lang="en-US" sz="1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2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48536" y="4793100"/>
            <a:ext cx="892097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8536" y="4793100"/>
            <a:ext cx="89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engine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094010" y="2775262"/>
            <a:ext cx="1145079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4010" y="2775262"/>
            <a:ext cx="114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CPWSGIApp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23933" y="5445403"/>
            <a:ext cx="1182164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23933" y="5445403"/>
            <a:ext cx="122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HTTPRequest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319429" y="961853"/>
            <a:ext cx="2432483" cy="3477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8868" y="963852"/>
            <a:ext cx="2432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ClientHandlerTree (Our code)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1364684" y="977243"/>
            <a:ext cx="1243471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64684" y="977243"/>
            <a:ext cx="124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ispatcher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31269" y="1913190"/>
            <a:ext cx="128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9) __call__(path)</a:t>
            </a:r>
            <a:endParaRPr lang="en-US" sz="1200" dirty="0"/>
          </a:p>
        </p:txBody>
      </p:sp>
      <p:sp>
        <p:nvSpPr>
          <p:cNvPr id="94" name="Rounded Rectangle 93"/>
          <p:cNvSpPr/>
          <p:nvPr/>
        </p:nvSpPr>
        <p:spPr>
          <a:xfrm>
            <a:off x="3742690" y="4553614"/>
            <a:ext cx="1106588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742690" y="4555014"/>
            <a:ext cx="1031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Tree</a:t>
            </a:r>
            <a:endParaRPr lang="en-US" sz="1400" dirty="0"/>
          </a:p>
        </p:txBody>
      </p:sp>
      <p:cxnSp>
        <p:nvCxnSpPr>
          <p:cNvPr id="98" name="Curved Connector 97"/>
          <p:cNvCxnSpPr>
            <a:endCxn id="94" idx="2"/>
          </p:cNvCxnSpPr>
          <p:nvPr/>
        </p:nvCxnSpPr>
        <p:spPr>
          <a:xfrm rot="10800000">
            <a:off x="4295984" y="4901413"/>
            <a:ext cx="827950" cy="5439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624338" y="5168404"/>
            <a:ext cx="888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1) __call__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9215" y="3710409"/>
            <a:ext cx="1140063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09215" y="3710409"/>
            <a:ext cx="114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Application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94" idx="0"/>
            <a:endCxn id="44" idx="2"/>
          </p:cNvCxnSpPr>
          <p:nvPr/>
        </p:nvCxnSpPr>
        <p:spPr>
          <a:xfrm flipH="1" flipV="1">
            <a:off x="4279247" y="4058208"/>
            <a:ext cx="16737" cy="495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95984" y="4229775"/>
            <a:ext cx="10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Lookup App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389168" y="4229775"/>
            <a:ext cx="87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2) __call__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44" idx="0"/>
            <a:endCxn id="8" idx="2"/>
          </p:cNvCxnSpPr>
          <p:nvPr/>
        </p:nvCxnSpPr>
        <p:spPr>
          <a:xfrm flipH="1" flipV="1">
            <a:off x="2666550" y="3123061"/>
            <a:ext cx="1612697" cy="587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66550" y="3294910"/>
            <a:ext cx="89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3) __call__</a:t>
            </a:r>
            <a:endParaRPr lang="en-US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3786573" y="2768845"/>
            <a:ext cx="1522474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786573" y="2775262"/>
            <a:ext cx="15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ExceptionTrapper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5698027" y="2757966"/>
            <a:ext cx="1522474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98027" y="2764383"/>
            <a:ext cx="15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InternalRedirector</a:t>
            </a:r>
          </a:p>
        </p:txBody>
      </p:sp>
      <p:cxnSp>
        <p:nvCxnSpPr>
          <p:cNvPr id="37" name="Straight Arrow Connector 36"/>
          <p:cNvCxnSpPr>
            <a:stCxn id="9" idx="3"/>
            <a:endCxn id="71" idx="1"/>
          </p:cNvCxnSpPr>
          <p:nvPr/>
        </p:nvCxnSpPr>
        <p:spPr>
          <a:xfrm>
            <a:off x="3239090" y="2929151"/>
            <a:ext cx="5474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0" idx="3"/>
            <a:endCxn id="74" idx="1"/>
          </p:cNvCxnSpPr>
          <p:nvPr/>
        </p:nvCxnSpPr>
        <p:spPr>
          <a:xfrm flipV="1">
            <a:off x="5309047" y="2931866"/>
            <a:ext cx="388980" cy="10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7635848" y="2750501"/>
            <a:ext cx="1194843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635848" y="2756918"/>
            <a:ext cx="119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AppResponse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75" idx="3"/>
            <a:endCxn id="79" idx="1"/>
          </p:cNvCxnSpPr>
          <p:nvPr/>
        </p:nvCxnSpPr>
        <p:spPr>
          <a:xfrm>
            <a:off x="7220501" y="2918272"/>
            <a:ext cx="415347" cy="6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56599" y="2665746"/>
            <a:ext cx="7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__call__</a:t>
            </a:r>
            <a:endParaRPr lang="en-US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474989" y="3328847"/>
            <a:ext cx="1397269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74989" y="3328847"/>
            <a:ext cx="139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Request </a:t>
            </a:r>
            <a:r>
              <a:rPr lang="en-US" sz="1400" dirty="0" smtClean="0">
                <a:solidFill>
                  <a:srgbClr val="FF0000"/>
                </a:solidFill>
              </a:rPr>
              <a:t>(CORE)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27575" y="4852546"/>
            <a:ext cx="892097" cy="3477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7575" y="4852546"/>
            <a:ext cx="89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Response</a:t>
            </a:r>
            <a:endParaRPr lang="en-US" sz="1400" dirty="0"/>
          </a:p>
        </p:txBody>
      </p:sp>
      <p:cxnSp>
        <p:nvCxnSpPr>
          <p:cNvPr id="96" name="Curved Connector 95"/>
          <p:cNvCxnSpPr>
            <a:stCxn id="79" idx="2"/>
            <a:endCxn id="44" idx="3"/>
          </p:cNvCxnSpPr>
          <p:nvPr/>
        </p:nvCxnSpPr>
        <p:spPr>
          <a:xfrm rot="5400000">
            <a:off x="6148270" y="1799308"/>
            <a:ext cx="786009" cy="3383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148536" y="3433410"/>
            <a:ext cx="1109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6) get_serving</a:t>
            </a:r>
            <a:endParaRPr lang="en-US" sz="1200" dirty="0"/>
          </a:p>
        </p:txBody>
      </p:sp>
      <p:cxnSp>
        <p:nvCxnSpPr>
          <p:cNvPr id="101" name="Straight Arrow Connector 100"/>
          <p:cNvCxnSpPr>
            <a:stCxn id="45" idx="1"/>
          </p:cNvCxnSpPr>
          <p:nvPr/>
        </p:nvCxnSpPr>
        <p:spPr>
          <a:xfrm flipH="1" flipV="1">
            <a:off x="1872258" y="3636624"/>
            <a:ext cx="1836957" cy="2276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4" idx="1"/>
            <a:endCxn id="92" idx="3"/>
          </p:cNvCxnSpPr>
          <p:nvPr/>
        </p:nvCxnSpPr>
        <p:spPr>
          <a:xfrm flipH="1">
            <a:off x="1619672" y="3884309"/>
            <a:ext cx="2089543" cy="11421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506440" y="4208494"/>
            <a:ext cx="3068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7) publish(‘acquire_thread’, ‘before_request’)</a:t>
            </a:r>
            <a:endParaRPr lang="en-US" sz="1200" dirty="0"/>
          </a:p>
        </p:txBody>
      </p:sp>
      <p:cxnSp>
        <p:nvCxnSpPr>
          <p:cNvPr id="111" name="Straight Arrow Connector 110"/>
          <p:cNvCxnSpPr>
            <a:stCxn id="44" idx="3"/>
            <a:endCxn id="4" idx="1"/>
          </p:cNvCxnSpPr>
          <p:nvPr/>
        </p:nvCxnSpPr>
        <p:spPr>
          <a:xfrm>
            <a:off x="4849278" y="3884309"/>
            <a:ext cx="1299258" cy="1082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9" idx="2"/>
            <a:endCxn id="93" idx="0"/>
          </p:cNvCxnSpPr>
          <p:nvPr/>
        </p:nvCxnSpPr>
        <p:spPr>
          <a:xfrm>
            <a:off x="1173624" y="3676646"/>
            <a:ext cx="0" cy="117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65820" y="4018186"/>
            <a:ext cx="165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  <a:r>
              <a:rPr lang="en-US" sz="1200" dirty="0" smtClean="0"/>
              <a:t>) Update resp body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138229" y="2641273"/>
            <a:ext cx="66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5) run</a:t>
            </a:r>
            <a:endParaRPr lang="en-US" sz="1200" dirty="0"/>
          </a:p>
        </p:txBody>
      </p:sp>
      <p:cxnSp>
        <p:nvCxnSpPr>
          <p:cNvPr id="124" name="Curved Connector 123"/>
          <p:cNvCxnSpPr>
            <a:stCxn id="79" idx="0"/>
            <a:endCxn id="89" idx="0"/>
          </p:cNvCxnSpPr>
          <p:nvPr/>
        </p:nvCxnSpPr>
        <p:spPr>
          <a:xfrm rot="16200000" flipH="1" flipV="1">
            <a:off x="4414274" y="-490149"/>
            <a:ext cx="578346" cy="7059646"/>
          </a:xfrm>
          <a:prstGeom prst="curvedConnector3">
            <a:avLst>
              <a:gd name="adj1" fmla="val -1264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849278" y="2040158"/>
            <a:ext cx="7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) run</a:t>
            </a:r>
            <a:endParaRPr lang="en-US" sz="1200" dirty="0"/>
          </a:p>
        </p:txBody>
      </p:sp>
      <p:cxnSp>
        <p:nvCxnSpPr>
          <p:cNvPr id="129" name="Curved Connector 128"/>
          <p:cNvCxnSpPr>
            <a:stCxn id="82" idx="3"/>
            <a:endCxn id="11" idx="3"/>
          </p:cNvCxnSpPr>
          <p:nvPr/>
        </p:nvCxnSpPr>
        <p:spPr>
          <a:xfrm flipH="1">
            <a:off x="6347303" y="2910807"/>
            <a:ext cx="2483388" cy="2688485"/>
          </a:xfrm>
          <a:prstGeom prst="curvedConnector3">
            <a:avLst>
              <a:gd name="adj1" fmla="val -92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14384" y="5346856"/>
            <a:ext cx="147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11) start_response()</a:t>
            </a:r>
            <a:endParaRPr lang="en-US" sz="1200" dirty="0"/>
          </a:p>
        </p:txBody>
      </p:sp>
      <p:cxnSp>
        <p:nvCxnSpPr>
          <p:cNvPr id="139" name="Curved Connector 138"/>
          <p:cNvCxnSpPr>
            <a:stCxn id="89" idx="1"/>
            <a:endCxn id="14" idx="1"/>
          </p:cNvCxnSpPr>
          <p:nvPr/>
        </p:nvCxnSpPr>
        <p:spPr>
          <a:xfrm rot="10800000" flipH="1">
            <a:off x="474988" y="1151143"/>
            <a:ext cx="889695" cy="2351604"/>
          </a:xfrm>
          <a:prstGeom prst="curvedConnector3">
            <a:avLst>
              <a:gd name="adj1" fmla="val -256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" idx="3"/>
            <a:endCxn id="12" idx="1"/>
          </p:cNvCxnSpPr>
          <p:nvPr/>
        </p:nvCxnSpPr>
        <p:spPr>
          <a:xfrm>
            <a:off x="2608155" y="1131132"/>
            <a:ext cx="1711274" cy="4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577243" y="838743"/>
            <a:ext cx="1601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10) find_handler and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577244" y="1171152"/>
            <a:ext cx="193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handler (res is body)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94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248</Words>
  <Application>Microsoft Macintosh PowerPoint</Application>
  <PresentationFormat>On-screen Show (4:3)</PresentationFormat>
  <Paragraphs>57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Splunk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Chen</dc:creator>
  <cp:lastModifiedBy>Ken Chen</cp:lastModifiedBy>
  <cp:revision>91</cp:revision>
  <dcterms:created xsi:type="dcterms:W3CDTF">2014-02-21T02:21:37Z</dcterms:created>
  <dcterms:modified xsi:type="dcterms:W3CDTF">2014-02-22T14:30:26Z</dcterms:modified>
</cp:coreProperties>
</file>