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8" r:id="rId3"/>
    <p:sldId id="257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233" autoAdjust="0"/>
  </p:normalViewPr>
  <p:slideViewPr>
    <p:cSldViewPr snapToGrid="0" snapToObjects="1">
      <p:cViewPr>
        <p:scale>
          <a:sx n="99" d="100"/>
          <a:sy n="99" d="100"/>
        </p:scale>
        <p:origin x="-880" y="-3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B2D2C9-3C7B-7F4F-82B0-EE14AFE1566F}" type="datetimeFigureOut">
              <a:rPr lang="en-US" smtClean="0"/>
              <a:t>4/24/14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0FBE75-2D57-054B-84C8-D647DEB35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1437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err="1" smtClean="0"/>
              <a:t>ta_ontap_collection.conf</a:t>
            </a:r>
            <a:r>
              <a:rPr lang="en-US" sz="1200" dirty="0" smtClean="0"/>
              <a:t>:</a:t>
            </a:r>
          </a:p>
          <a:p>
            <a:r>
              <a:rPr lang="en-US" sz="1200" dirty="0" smtClean="0"/>
              <a:t>task = </a:t>
            </a:r>
            <a:r>
              <a:rPr lang="en-US" sz="1200" dirty="0" err="1" smtClean="0"/>
              <a:t>megaperf</a:t>
            </a:r>
            <a:r>
              <a:rPr lang="en-US" sz="1200" dirty="0" smtClean="0"/>
              <a:t>, </a:t>
            </a:r>
            <a:r>
              <a:rPr lang="en-US" sz="1200" dirty="0" err="1" smtClean="0"/>
              <a:t>megainv</a:t>
            </a:r>
            <a:endParaRPr lang="en-US" sz="1200" dirty="0" smtClean="0"/>
          </a:p>
          <a:p>
            <a:r>
              <a:rPr lang="en-US" sz="1200" dirty="0" smtClean="0"/>
              <a:t>transport = HTTPS</a:t>
            </a:r>
          </a:p>
          <a:p>
            <a:r>
              <a:rPr lang="en-US" sz="1200" dirty="0" smtClean="0"/>
              <a:t>port = 443</a:t>
            </a:r>
          </a:p>
          <a:p>
            <a:r>
              <a:rPr lang="en-US" sz="1200" dirty="0" smtClean="0"/>
              <a:t># MEGA TASK INTERVALS AND EXPIRATIONS!!!</a:t>
            </a:r>
          </a:p>
          <a:p>
            <a:r>
              <a:rPr lang="en-US" sz="1200" dirty="0" err="1" smtClean="0"/>
              <a:t>megaperf_interval</a:t>
            </a:r>
            <a:r>
              <a:rPr lang="en-US" sz="1200" dirty="0" smtClean="0"/>
              <a:t> = 60</a:t>
            </a:r>
          </a:p>
          <a:p>
            <a:r>
              <a:rPr lang="en-US" sz="1200" dirty="0" err="1" smtClean="0"/>
              <a:t>megaperf_expiration</a:t>
            </a:r>
            <a:r>
              <a:rPr lang="en-US" sz="1200" dirty="0" smtClean="0"/>
              <a:t> = 55</a:t>
            </a:r>
          </a:p>
          <a:p>
            <a:r>
              <a:rPr lang="en-US" sz="1200" dirty="0" err="1" smtClean="0"/>
              <a:t>megainv_interval</a:t>
            </a:r>
            <a:r>
              <a:rPr lang="en-US" sz="1200" dirty="0" smtClean="0"/>
              <a:t> = 600</a:t>
            </a:r>
          </a:p>
          <a:p>
            <a:r>
              <a:rPr lang="en-US" sz="1200" dirty="0" err="1" smtClean="0"/>
              <a:t>megainv_expiration</a:t>
            </a:r>
            <a:r>
              <a:rPr lang="en-US" sz="1200" dirty="0" smtClean="0"/>
              <a:t> = 595</a:t>
            </a:r>
          </a:p>
          <a:p>
            <a:r>
              <a:rPr lang="en-US" sz="1200" dirty="0" smtClean="0"/>
              <a:t>#Single Task intervals and expirations</a:t>
            </a:r>
          </a:p>
          <a:p>
            <a:r>
              <a:rPr lang="en-US" sz="1200" dirty="0" err="1" smtClean="0"/>
              <a:t>options_interval</a:t>
            </a:r>
            <a:r>
              <a:rPr lang="en-US" sz="1200" dirty="0" smtClean="0"/>
              <a:t> = 900</a:t>
            </a:r>
          </a:p>
          <a:p>
            <a:r>
              <a:rPr lang="en-US" sz="1200" dirty="0" err="1" smtClean="0"/>
              <a:t>options_expiration</a:t>
            </a:r>
            <a:r>
              <a:rPr lang="en-US" sz="1200" dirty="0" smtClean="0"/>
              <a:t> = 800</a:t>
            </a:r>
          </a:p>
          <a:p>
            <a:r>
              <a:rPr lang="en-US" sz="1200" dirty="0" err="1" smtClean="0"/>
              <a:t>volumeperf_interval</a:t>
            </a:r>
            <a:r>
              <a:rPr lang="en-US" sz="1200" dirty="0" smtClean="0"/>
              <a:t> = 45</a:t>
            </a:r>
          </a:p>
          <a:p>
            <a:r>
              <a:rPr lang="en-US" sz="1200" dirty="0" err="1" smtClean="0"/>
              <a:t>volumeperf_expiration</a:t>
            </a:r>
            <a:r>
              <a:rPr lang="en-US" sz="1200" dirty="0" smtClean="0"/>
              <a:t> = 30</a:t>
            </a:r>
          </a:p>
          <a:p>
            <a:r>
              <a:rPr lang="en-US" smtClean="0"/>
              <a:t>…</a:t>
            </a:r>
          </a:p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FBE75-2D57-054B-84C8-D647DEB3590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4493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routes = {'/hydra/cache': </a:t>
            </a:r>
            <a:r>
              <a:rPr lang="en-US" dirty="0" err="1" smtClean="0"/>
              <a:t>control_cache</a:t>
            </a:r>
            <a:r>
              <a:rPr lang="en-US" dirty="0" smtClean="0"/>
              <a:t>,</a:t>
            </a:r>
          </a:p>
          <a:p>
            <a:r>
              <a:rPr lang="en-US" dirty="0" smtClean="0"/>
              <a:t>	</a:t>
            </a:r>
            <a:r>
              <a:rPr lang="en-US" baseline="0" dirty="0" smtClean="0"/>
              <a:t>    </a:t>
            </a:r>
            <a:r>
              <a:rPr lang="en-US" dirty="0" smtClean="0"/>
              <a:t>'/hydra/cache/batch': </a:t>
            </a:r>
            <a:r>
              <a:rPr lang="en-US" dirty="0" err="1" smtClean="0"/>
              <a:t>post_cache_batch</a:t>
            </a:r>
            <a:r>
              <a:rPr lang="en-US" dirty="0" smtClean="0"/>
              <a:t>,</a:t>
            </a:r>
          </a:p>
          <a:p>
            <a:r>
              <a:rPr lang="en-US" dirty="0" smtClean="0"/>
              <a:t>	</a:t>
            </a:r>
            <a:r>
              <a:rPr lang="en-US" baseline="0" dirty="0" smtClean="0"/>
              <a:t>    </a:t>
            </a:r>
            <a:r>
              <a:rPr lang="en-US" dirty="0" smtClean="0"/>
              <a:t>'/hydra/job/count': </a:t>
            </a:r>
            <a:r>
              <a:rPr lang="en-US" dirty="0" err="1" smtClean="0"/>
              <a:t>get_job_count</a:t>
            </a:r>
            <a:r>
              <a:rPr lang="en-US" dirty="0" smtClean="0"/>
              <a:t>,</a:t>
            </a:r>
          </a:p>
          <a:p>
            <a:r>
              <a:rPr lang="en-US" dirty="0" smtClean="0"/>
              <a:t>	</a:t>
            </a:r>
            <a:r>
              <a:rPr lang="en-US" baseline="0" dirty="0" smtClean="0"/>
              <a:t>    </a:t>
            </a:r>
            <a:r>
              <a:rPr lang="en-US" dirty="0" smtClean="0"/>
              <a:t>'/hydra/job/pop': </a:t>
            </a:r>
            <a:r>
              <a:rPr lang="en-US" dirty="0" err="1" smtClean="0"/>
              <a:t>get_pop_job</a:t>
            </a:r>
            <a:r>
              <a:rPr lang="en-US" dirty="0" smtClean="0"/>
              <a:t>,</a:t>
            </a:r>
          </a:p>
          <a:p>
            <a:r>
              <a:rPr lang="en-US" dirty="0" smtClean="0"/>
              <a:t>	</a:t>
            </a:r>
            <a:r>
              <a:rPr lang="en-US" baseline="0" dirty="0" smtClean="0"/>
              <a:t>    </a:t>
            </a:r>
            <a:r>
              <a:rPr lang="en-US" dirty="0" smtClean="0"/>
              <a:t>'/hydra/job/batch': </a:t>
            </a:r>
            <a:r>
              <a:rPr lang="en-US" dirty="0" err="1" smtClean="0"/>
              <a:t>post_job_batch</a:t>
            </a:r>
            <a:r>
              <a:rPr lang="en-US" dirty="0" smtClean="0"/>
              <a:t>,</a:t>
            </a:r>
          </a:p>
          <a:p>
            <a:r>
              <a:rPr lang="en-US" dirty="0" smtClean="0"/>
              <a:t>	</a:t>
            </a:r>
            <a:r>
              <a:rPr lang="en-US" baseline="0" dirty="0" smtClean="0"/>
              <a:t>    </a:t>
            </a:r>
            <a:r>
              <a:rPr lang="en-US" dirty="0" smtClean="0"/>
              <a:t>'/test/static': </a:t>
            </a:r>
            <a:r>
              <a:rPr lang="en-US" dirty="0" err="1" smtClean="0"/>
              <a:t>test_static</a:t>
            </a:r>
            <a:r>
              <a:rPr lang="en-US" dirty="0" smtClean="0"/>
              <a:t>,</a:t>
            </a:r>
          </a:p>
          <a:p>
            <a:r>
              <a:rPr lang="en-US" dirty="0" smtClean="0"/>
              <a:t>	</a:t>
            </a:r>
            <a:r>
              <a:rPr lang="en-US" baseline="0" dirty="0" smtClean="0"/>
              <a:t>    </a:t>
            </a:r>
            <a:r>
              <a:rPr lang="en-US" dirty="0" smtClean="0"/>
              <a:t>'/test/echo': </a:t>
            </a:r>
            <a:r>
              <a:rPr lang="en-US" dirty="0" err="1" smtClean="0"/>
              <a:t>test_echo</a:t>
            </a:r>
            <a:r>
              <a:rPr lang="en-US" dirty="0" smtClean="0"/>
              <a:t>,</a:t>
            </a:r>
          </a:p>
          <a:p>
            <a:r>
              <a:rPr lang="en-US" baseline="0" dirty="0" smtClean="0"/>
              <a:t>               </a:t>
            </a:r>
            <a:r>
              <a:rPr lang="en-US" dirty="0" smtClean="0"/>
              <a:t>'/hydra/admin/challenge': </a:t>
            </a:r>
            <a:r>
              <a:rPr lang="en-US" dirty="0" err="1" smtClean="0"/>
              <a:t>get_challenge_key</a:t>
            </a:r>
            <a:r>
              <a:rPr lang="en-US" dirty="0" smtClean="0"/>
              <a:t>}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FBE75-2D57-054B-84C8-D647DEB3590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4493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handlers = {</a:t>
            </a:r>
          </a:p>
          <a:p>
            <a:r>
              <a:rPr lang="en-US" dirty="0" smtClean="0"/>
              <a:t>				"</a:t>
            </a:r>
            <a:r>
              <a:rPr lang="en-US" dirty="0" err="1" smtClean="0"/>
              <a:t>megaperf</a:t>
            </a:r>
            <a:r>
              <a:rPr lang="en-US" dirty="0" smtClean="0"/>
              <a:t>": </a:t>
            </a:r>
            <a:r>
              <a:rPr lang="en-US" dirty="0" err="1" smtClean="0"/>
              <a:t>handlers.MegaPerfHandler</a:t>
            </a:r>
            <a:r>
              <a:rPr lang="en-US" dirty="0" smtClean="0"/>
              <a:t>,</a:t>
            </a:r>
          </a:p>
          <a:p>
            <a:r>
              <a:rPr lang="en-US" dirty="0" smtClean="0"/>
              <a:t>				"</a:t>
            </a:r>
            <a:r>
              <a:rPr lang="en-US" dirty="0" err="1" smtClean="0"/>
              <a:t>megainv</a:t>
            </a:r>
            <a:r>
              <a:rPr lang="en-US" dirty="0" smtClean="0"/>
              <a:t>": </a:t>
            </a:r>
            <a:r>
              <a:rPr lang="en-US" dirty="0" err="1" smtClean="0"/>
              <a:t>handlers.MegaInvHandler</a:t>
            </a:r>
            <a:r>
              <a:rPr lang="en-US" dirty="0" smtClean="0"/>
              <a:t>,</a:t>
            </a:r>
          </a:p>
          <a:p>
            <a:r>
              <a:rPr lang="en-US" dirty="0" smtClean="0"/>
              <a:t>				"options" : </a:t>
            </a:r>
            <a:r>
              <a:rPr lang="en-US" dirty="0" err="1" smtClean="0"/>
              <a:t>handlers.OptionsHandler</a:t>
            </a:r>
            <a:r>
              <a:rPr lang="en-US" dirty="0" smtClean="0"/>
              <a:t>,</a:t>
            </a:r>
          </a:p>
          <a:p>
            <a:r>
              <a:rPr lang="en-US" dirty="0" smtClean="0"/>
              <a:t>				"</a:t>
            </a:r>
            <a:r>
              <a:rPr lang="en-US" dirty="0" err="1" smtClean="0"/>
              <a:t>volumeperf</a:t>
            </a:r>
            <a:r>
              <a:rPr lang="en-US" dirty="0" smtClean="0"/>
              <a:t>" : </a:t>
            </a:r>
            <a:r>
              <a:rPr lang="en-US" dirty="0" err="1" smtClean="0"/>
              <a:t>handlers.VolumePerfHandler</a:t>
            </a:r>
            <a:r>
              <a:rPr lang="en-US" dirty="0" smtClean="0"/>
              <a:t>,</a:t>
            </a:r>
          </a:p>
          <a:p>
            <a:r>
              <a:rPr lang="en-US" dirty="0" smtClean="0"/>
              <a:t>				"</a:t>
            </a:r>
            <a:r>
              <a:rPr lang="en-US" dirty="0" err="1" smtClean="0"/>
              <a:t>diskperf</a:t>
            </a:r>
            <a:r>
              <a:rPr lang="en-US" dirty="0" smtClean="0"/>
              <a:t>" : </a:t>
            </a:r>
            <a:r>
              <a:rPr lang="en-US" dirty="0" err="1" smtClean="0"/>
              <a:t>handlers.DiskPerfHandler</a:t>
            </a:r>
            <a:r>
              <a:rPr lang="en-US" dirty="0" smtClean="0"/>
              <a:t>,</a:t>
            </a:r>
          </a:p>
          <a:p>
            <a:r>
              <a:rPr lang="en-US" dirty="0" smtClean="0"/>
              <a:t>				"</a:t>
            </a:r>
            <a:r>
              <a:rPr lang="en-US" dirty="0" err="1" smtClean="0"/>
              <a:t>lunperf</a:t>
            </a:r>
            <a:r>
              <a:rPr lang="en-US" dirty="0" smtClean="0"/>
              <a:t>" : </a:t>
            </a:r>
            <a:r>
              <a:rPr lang="en-US" dirty="0" err="1" smtClean="0"/>
              <a:t>handlers.LunPerfHandler</a:t>
            </a:r>
            <a:r>
              <a:rPr lang="en-US" dirty="0" smtClean="0"/>
              <a:t>,</a:t>
            </a:r>
          </a:p>
          <a:p>
            <a:r>
              <a:rPr lang="en-US" dirty="0" smtClean="0"/>
              <a:t>				"</a:t>
            </a:r>
            <a:r>
              <a:rPr lang="en-US" dirty="0" err="1" smtClean="0"/>
              <a:t>aggrperf</a:t>
            </a:r>
            <a:r>
              <a:rPr lang="en-US" dirty="0" smtClean="0"/>
              <a:t>" : </a:t>
            </a:r>
            <a:r>
              <a:rPr lang="en-US" dirty="0" err="1" smtClean="0"/>
              <a:t>handlers.AggrPerfHandler</a:t>
            </a:r>
            <a:r>
              <a:rPr lang="en-US" dirty="0" smtClean="0"/>
              <a:t>,</a:t>
            </a:r>
          </a:p>
          <a:p>
            <a:r>
              <a:rPr lang="en-US" dirty="0" smtClean="0"/>
              <a:t>				"</a:t>
            </a:r>
            <a:r>
              <a:rPr lang="en-US" dirty="0" err="1" smtClean="0"/>
              <a:t>vfilerperf</a:t>
            </a:r>
            <a:r>
              <a:rPr lang="en-US" dirty="0" smtClean="0"/>
              <a:t>" : </a:t>
            </a:r>
            <a:r>
              <a:rPr lang="en-US" dirty="0" err="1" smtClean="0"/>
              <a:t>handlers.VFilerPerfHandler</a:t>
            </a:r>
            <a:r>
              <a:rPr lang="en-US" dirty="0" smtClean="0"/>
              <a:t>,</a:t>
            </a:r>
          </a:p>
          <a:p>
            <a:r>
              <a:rPr lang="en-US" dirty="0" smtClean="0"/>
              <a:t>				"</a:t>
            </a:r>
            <a:r>
              <a:rPr lang="en-US" dirty="0" err="1" smtClean="0"/>
              <a:t>qtreeperf</a:t>
            </a:r>
            <a:r>
              <a:rPr lang="en-US" dirty="0" smtClean="0"/>
              <a:t>" : </a:t>
            </a:r>
            <a:r>
              <a:rPr lang="en-US" dirty="0" err="1" smtClean="0"/>
              <a:t>handlers.QTreePerfHandler</a:t>
            </a:r>
            <a:r>
              <a:rPr lang="en-US" dirty="0" smtClean="0"/>
              <a:t>,</a:t>
            </a:r>
          </a:p>
          <a:p>
            <a:r>
              <a:rPr lang="en-US" dirty="0" smtClean="0"/>
              <a:t>				"</a:t>
            </a:r>
            <a:r>
              <a:rPr lang="en-US" dirty="0" err="1" smtClean="0"/>
              <a:t>quotaperf</a:t>
            </a:r>
            <a:r>
              <a:rPr lang="en-US" dirty="0" smtClean="0"/>
              <a:t>" : </a:t>
            </a:r>
            <a:r>
              <a:rPr lang="en-US" dirty="0" err="1" smtClean="0"/>
              <a:t>handlers.QuotaPerfHandler</a:t>
            </a:r>
            <a:r>
              <a:rPr lang="en-US" dirty="0" smtClean="0"/>
              <a:t>,</a:t>
            </a:r>
          </a:p>
          <a:p>
            <a:r>
              <a:rPr lang="en-US" dirty="0" smtClean="0"/>
              <a:t>				"</a:t>
            </a:r>
            <a:r>
              <a:rPr lang="en-US" dirty="0" err="1" smtClean="0"/>
              <a:t>systemperf</a:t>
            </a:r>
            <a:r>
              <a:rPr lang="en-US" dirty="0" smtClean="0"/>
              <a:t>" : </a:t>
            </a:r>
            <a:r>
              <a:rPr lang="en-US" dirty="0" err="1" smtClean="0"/>
              <a:t>handlers.SystemPerfHandler</a:t>
            </a:r>
            <a:r>
              <a:rPr lang="en-US" dirty="0" smtClean="0"/>
              <a:t>,</a:t>
            </a:r>
          </a:p>
          <a:p>
            <a:r>
              <a:rPr lang="en-US" dirty="0" smtClean="0"/>
              <a:t>				"</a:t>
            </a:r>
            <a:r>
              <a:rPr lang="en-US" dirty="0" err="1" smtClean="0"/>
              <a:t>icmpperf</a:t>
            </a:r>
            <a:r>
              <a:rPr lang="en-US" dirty="0" smtClean="0"/>
              <a:t>" : </a:t>
            </a:r>
            <a:r>
              <a:rPr lang="en-US" dirty="0" err="1" smtClean="0"/>
              <a:t>handlers.ICMPPerfHandler</a:t>
            </a:r>
            <a:r>
              <a:rPr lang="en-US" dirty="0" smtClean="0"/>
              <a:t>,</a:t>
            </a:r>
          </a:p>
          <a:p>
            <a:r>
              <a:rPr lang="en-US" dirty="0" smtClean="0"/>
              <a:t>				"</a:t>
            </a:r>
            <a:r>
              <a:rPr lang="en-US" dirty="0" err="1" smtClean="0"/>
              <a:t>ifnetperf</a:t>
            </a:r>
            <a:r>
              <a:rPr lang="en-US" dirty="0" smtClean="0"/>
              <a:t>" : </a:t>
            </a:r>
            <a:r>
              <a:rPr lang="en-US" dirty="0" err="1" smtClean="0"/>
              <a:t>handlers.IFNETPerfHandler</a:t>
            </a:r>
            <a:r>
              <a:rPr lang="en-US" dirty="0" smtClean="0"/>
              <a:t>,</a:t>
            </a:r>
          </a:p>
          <a:p>
            <a:r>
              <a:rPr lang="en-US" dirty="0" smtClean="0"/>
              <a:t>				"</a:t>
            </a:r>
            <a:r>
              <a:rPr lang="en-US" dirty="0" err="1" smtClean="0"/>
              <a:t>ipperf</a:t>
            </a:r>
            <a:r>
              <a:rPr lang="en-US" dirty="0" smtClean="0"/>
              <a:t>" : </a:t>
            </a:r>
            <a:r>
              <a:rPr lang="en-US" dirty="0" err="1" smtClean="0"/>
              <a:t>handlers.IPPerfHandler</a:t>
            </a:r>
            <a:r>
              <a:rPr lang="en-US" dirty="0" smtClean="0"/>
              <a:t>,</a:t>
            </a:r>
          </a:p>
          <a:p>
            <a:r>
              <a:rPr lang="en-US" dirty="0" smtClean="0"/>
              <a:t>				"</a:t>
            </a:r>
            <a:r>
              <a:rPr lang="en-US" dirty="0" err="1" smtClean="0"/>
              <a:t>udpperf</a:t>
            </a:r>
            <a:r>
              <a:rPr lang="en-US" dirty="0" smtClean="0"/>
              <a:t>" : </a:t>
            </a:r>
            <a:r>
              <a:rPr lang="en-US" dirty="0" err="1" smtClean="0"/>
              <a:t>handlers.UDPPerfHandler</a:t>
            </a:r>
            <a:r>
              <a:rPr lang="en-US" dirty="0" smtClean="0"/>
              <a:t>,</a:t>
            </a:r>
          </a:p>
          <a:p>
            <a:r>
              <a:rPr lang="en-US" dirty="0" smtClean="0"/>
              <a:t>				"</a:t>
            </a:r>
            <a:r>
              <a:rPr lang="en-US" dirty="0" err="1" smtClean="0"/>
              <a:t>tcpperf</a:t>
            </a:r>
            <a:r>
              <a:rPr lang="en-US" dirty="0" smtClean="0"/>
              <a:t>" : </a:t>
            </a:r>
            <a:r>
              <a:rPr lang="en-US" dirty="0" err="1" smtClean="0"/>
              <a:t>handlers.TCPPerfHandler</a:t>
            </a:r>
            <a:r>
              <a:rPr lang="en-US" dirty="0" smtClean="0"/>
              <a:t>,</a:t>
            </a:r>
          </a:p>
          <a:p>
            <a:r>
              <a:rPr lang="en-US" dirty="0" smtClean="0"/>
              <a:t>				"</a:t>
            </a:r>
            <a:r>
              <a:rPr lang="en-US" dirty="0" err="1" smtClean="0"/>
              <a:t>processorperf</a:t>
            </a:r>
            <a:r>
              <a:rPr lang="en-US" dirty="0" smtClean="0"/>
              <a:t>" : </a:t>
            </a:r>
            <a:r>
              <a:rPr lang="en-US" dirty="0" err="1" smtClean="0"/>
              <a:t>handlers.ProcessorPerfHandler</a:t>
            </a:r>
            <a:r>
              <a:rPr lang="en-US" dirty="0" smtClean="0"/>
              <a:t>,</a:t>
            </a:r>
          </a:p>
          <a:p>
            <a:r>
              <a:rPr lang="en-US" dirty="0" smtClean="0"/>
              <a:t>				"</a:t>
            </a:r>
            <a:r>
              <a:rPr lang="en-US" dirty="0" err="1" smtClean="0"/>
              <a:t>perfperf</a:t>
            </a:r>
            <a:r>
              <a:rPr lang="en-US" dirty="0" smtClean="0"/>
              <a:t>" : </a:t>
            </a:r>
            <a:r>
              <a:rPr lang="en-US" dirty="0" err="1" smtClean="0"/>
              <a:t>handlers.PerfPerfHandler</a:t>
            </a:r>
            <a:r>
              <a:rPr lang="en-US" dirty="0" smtClean="0"/>
              <a:t>,</a:t>
            </a:r>
          </a:p>
          <a:p>
            <a:r>
              <a:rPr lang="en-US" dirty="0" smtClean="0"/>
              <a:t>				"</a:t>
            </a:r>
            <a:r>
              <a:rPr lang="en-US" dirty="0" err="1" smtClean="0"/>
              <a:t>waflperf</a:t>
            </a:r>
            <a:r>
              <a:rPr lang="en-US" dirty="0" smtClean="0"/>
              <a:t>" : </a:t>
            </a:r>
            <a:r>
              <a:rPr lang="en-US" dirty="0" err="1" smtClean="0"/>
              <a:t>handlers.WAFLPerfHandler</a:t>
            </a:r>
            <a:r>
              <a:rPr lang="en-US" dirty="0" smtClean="0"/>
              <a:t>,</a:t>
            </a:r>
          </a:p>
          <a:p>
            <a:r>
              <a:rPr lang="en-US" dirty="0" smtClean="0"/>
              <a:t>				"</a:t>
            </a:r>
            <a:r>
              <a:rPr lang="en-US" dirty="0" err="1" smtClean="0"/>
              <a:t>aggr</a:t>
            </a:r>
            <a:r>
              <a:rPr lang="en-US" dirty="0" smtClean="0"/>
              <a:t>" : </a:t>
            </a:r>
            <a:r>
              <a:rPr lang="en-US" dirty="0" err="1" smtClean="0"/>
              <a:t>handlers.AggrHandler</a:t>
            </a:r>
            <a:r>
              <a:rPr lang="en-US" dirty="0" smtClean="0"/>
              <a:t>,</a:t>
            </a:r>
          </a:p>
          <a:p>
            <a:r>
              <a:rPr lang="en-US" dirty="0" smtClean="0"/>
              <a:t>				"disk" : </a:t>
            </a:r>
            <a:r>
              <a:rPr lang="en-US" dirty="0" err="1" smtClean="0"/>
              <a:t>handlers.DiskHandler</a:t>
            </a:r>
            <a:r>
              <a:rPr lang="en-US" dirty="0" smtClean="0"/>
              <a:t>,</a:t>
            </a:r>
          </a:p>
          <a:p>
            <a:r>
              <a:rPr lang="en-US" dirty="0" smtClean="0"/>
              <a:t>				"</a:t>
            </a:r>
            <a:r>
              <a:rPr lang="en-US" dirty="0" err="1" smtClean="0"/>
              <a:t>qtree</a:t>
            </a:r>
            <a:r>
              <a:rPr lang="en-US" dirty="0" smtClean="0"/>
              <a:t>" : </a:t>
            </a:r>
            <a:r>
              <a:rPr lang="en-US" dirty="0" err="1" smtClean="0"/>
              <a:t>handlers.QtreeHandler</a:t>
            </a:r>
            <a:r>
              <a:rPr lang="en-US" dirty="0" smtClean="0"/>
              <a:t>,</a:t>
            </a:r>
          </a:p>
          <a:p>
            <a:r>
              <a:rPr lang="en-US" dirty="0" smtClean="0"/>
              <a:t>				"quota" : </a:t>
            </a:r>
            <a:r>
              <a:rPr lang="en-US" dirty="0" err="1" smtClean="0"/>
              <a:t>handlers.QuotaHandler</a:t>
            </a:r>
            <a:r>
              <a:rPr lang="en-US" dirty="0" smtClean="0"/>
              <a:t>,</a:t>
            </a:r>
          </a:p>
          <a:p>
            <a:r>
              <a:rPr lang="en-US" dirty="0" smtClean="0"/>
              <a:t>				"</a:t>
            </a:r>
            <a:r>
              <a:rPr lang="en-US" dirty="0" err="1" smtClean="0"/>
              <a:t>vfiler</a:t>
            </a:r>
            <a:r>
              <a:rPr lang="en-US" dirty="0" smtClean="0"/>
              <a:t>" : </a:t>
            </a:r>
            <a:r>
              <a:rPr lang="en-US" dirty="0" err="1" smtClean="0"/>
              <a:t>handlers.VfilerHandler</a:t>
            </a:r>
            <a:r>
              <a:rPr lang="en-US" dirty="0" smtClean="0"/>
              <a:t>,</a:t>
            </a:r>
          </a:p>
          <a:p>
            <a:r>
              <a:rPr lang="en-US" dirty="0" smtClean="0"/>
              <a:t>				"volume" : </a:t>
            </a:r>
            <a:r>
              <a:rPr lang="en-US" dirty="0" err="1" smtClean="0"/>
              <a:t>handlers.VolumeHandler</a:t>
            </a:r>
            <a:r>
              <a:rPr lang="en-US" dirty="0" smtClean="0"/>
              <a:t>,</a:t>
            </a:r>
          </a:p>
          <a:p>
            <a:r>
              <a:rPr lang="en-US" dirty="0" smtClean="0"/>
              <a:t>				"ems" : </a:t>
            </a:r>
            <a:r>
              <a:rPr lang="en-US" dirty="0" err="1" smtClean="0"/>
              <a:t>handlers.EMSHandler</a:t>
            </a:r>
            <a:r>
              <a:rPr lang="en-US" dirty="0" smtClean="0"/>
              <a:t>,</a:t>
            </a:r>
          </a:p>
          <a:p>
            <a:r>
              <a:rPr lang="en-US" dirty="0" smtClean="0"/>
              <a:t>				"</a:t>
            </a:r>
            <a:r>
              <a:rPr lang="en-US" dirty="0" err="1" smtClean="0"/>
              <a:t>lun</a:t>
            </a:r>
            <a:r>
              <a:rPr lang="en-US" dirty="0" smtClean="0"/>
              <a:t>" : </a:t>
            </a:r>
            <a:r>
              <a:rPr lang="en-US" dirty="0" err="1" smtClean="0"/>
              <a:t>handlers.LUNHandler</a:t>
            </a:r>
            <a:r>
              <a:rPr lang="en-US" dirty="0" smtClean="0"/>
              <a:t>,</a:t>
            </a:r>
          </a:p>
          <a:p>
            <a:r>
              <a:rPr lang="en-US" dirty="0" smtClean="0"/>
              <a:t>				"</a:t>
            </a:r>
            <a:r>
              <a:rPr lang="en-US" dirty="0" err="1" smtClean="0"/>
              <a:t>nfsexports</a:t>
            </a:r>
            <a:r>
              <a:rPr lang="en-US" dirty="0" smtClean="0"/>
              <a:t>" : </a:t>
            </a:r>
            <a:r>
              <a:rPr lang="en-US" dirty="0" err="1" smtClean="0"/>
              <a:t>handlers.NfsExportsHandler</a:t>
            </a:r>
            <a:r>
              <a:rPr lang="en-US" dirty="0" smtClean="0"/>
              <a:t>,</a:t>
            </a:r>
          </a:p>
          <a:p>
            <a:r>
              <a:rPr lang="en-US" dirty="0" smtClean="0"/>
              <a:t>				"</a:t>
            </a:r>
            <a:r>
              <a:rPr lang="en-US" dirty="0" err="1" smtClean="0"/>
              <a:t>vserver</a:t>
            </a:r>
            <a:r>
              <a:rPr lang="en-US" dirty="0" smtClean="0"/>
              <a:t>" : </a:t>
            </a:r>
            <a:r>
              <a:rPr lang="en-US" dirty="0" err="1" smtClean="0"/>
              <a:t>handlers.VserverHandler</a:t>
            </a:r>
            <a:r>
              <a:rPr lang="en-US" dirty="0" smtClean="0"/>
              <a:t>,</a:t>
            </a:r>
          </a:p>
          <a:p>
            <a:r>
              <a:rPr lang="en-US" dirty="0" smtClean="0"/>
              <a:t>				"</a:t>
            </a:r>
            <a:r>
              <a:rPr lang="en-US" dirty="0" err="1" smtClean="0"/>
              <a:t>cifs_options</a:t>
            </a:r>
            <a:r>
              <a:rPr lang="en-US" dirty="0" smtClean="0"/>
              <a:t>" : </a:t>
            </a:r>
            <a:r>
              <a:rPr lang="en-US" dirty="0" err="1" smtClean="0"/>
              <a:t>handlers.CIFSOptionsHandler</a:t>
            </a:r>
            <a:r>
              <a:rPr lang="en-US" dirty="0" smtClean="0"/>
              <a:t>,</a:t>
            </a:r>
          </a:p>
          <a:p>
            <a:r>
              <a:rPr lang="en-US" dirty="0" smtClean="0"/>
              <a:t>				"cluster" : </a:t>
            </a:r>
            <a:r>
              <a:rPr lang="en-US" dirty="0" err="1" smtClean="0"/>
              <a:t>handlers.ClusterHandler</a:t>
            </a:r>
            <a:r>
              <a:rPr lang="en-US" dirty="0" smtClean="0"/>
              <a:t>,</a:t>
            </a:r>
          </a:p>
          <a:p>
            <a:r>
              <a:rPr lang="en-US" dirty="0" smtClean="0"/>
              <a:t>				"system" : </a:t>
            </a:r>
            <a:r>
              <a:rPr lang="en-US" dirty="0" err="1" smtClean="0"/>
              <a:t>handlers.SystemHandler</a:t>
            </a:r>
            <a:endParaRPr lang="en-US" dirty="0" smtClean="0"/>
          </a:p>
          <a:p>
            <a:r>
              <a:rPr lang="en-US" dirty="0" smtClean="0"/>
              <a:t>}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FBE75-2D57-054B-84C8-D647DEB3590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4493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662EB-6437-7D49-90D6-9378CAB62D3E}" type="datetimeFigureOut">
              <a:rPr lang="en-US" smtClean="0"/>
              <a:t>4/24/14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6DD90-EF14-BA48-93C1-8B906FD3A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602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662EB-6437-7D49-90D6-9378CAB62D3E}" type="datetimeFigureOut">
              <a:rPr lang="en-US" smtClean="0"/>
              <a:t>4/24/14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6DD90-EF14-BA48-93C1-8B906FD3A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579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662EB-6437-7D49-90D6-9378CAB62D3E}" type="datetimeFigureOut">
              <a:rPr lang="en-US" smtClean="0"/>
              <a:t>4/24/14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6DD90-EF14-BA48-93C1-8B906FD3A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031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662EB-6437-7D49-90D6-9378CAB62D3E}" type="datetimeFigureOut">
              <a:rPr lang="en-US" smtClean="0"/>
              <a:t>4/24/14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6DD90-EF14-BA48-93C1-8B906FD3A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705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662EB-6437-7D49-90D6-9378CAB62D3E}" type="datetimeFigureOut">
              <a:rPr lang="en-US" smtClean="0"/>
              <a:t>4/24/14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6DD90-EF14-BA48-93C1-8B906FD3A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822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662EB-6437-7D49-90D6-9378CAB62D3E}" type="datetimeFigureOut">
              <a:rPr lang="en-US" smtClean="0"/>
              <a:t>4/24/14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6DD90-EF14-BA48-93C1-8B906FD3A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599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662EB-6437-7D49-90D6-9378CAB62D3E}" type="datetimeFigureOut">
              <a:rPr lang="en-US" smtClean="0"/>
              <a:t>4/24/14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6DD90-EF14-BA48-93C1-8B906FD3A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816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662EB-6437-7D49-90D6-9378CAB62D3E}" type="datetimeFigureOut">
              <a:rPr lang="en-US" smtClean="0"/>
              <a:t>4/24/14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6DD90-EF14-BA48-93C1-8B906FD3A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263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662EB-6437-7D49-90D6-9378CAB62D3E}" type="datetimeFigureOut">
              <a:rPr lang="en-US" smtClean="0"/>
              <a:t>4/24/14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6DD90-EF14-BA48-93C1-8B906FD3A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735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662EB-6437-7D49-90D6-9378CAB62D3E}" type="datetimeFigureOut">
              <a:rPr lang="en-US" smtClean="0"/>
              <a:t>4/24/14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6DD90-EF14-BA48-93C1-8B906FD3A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765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662EB-6437-7D49-90D6-9378CAB62D3E}" type="datetimeFigureOut">
              <a:rPr lang="en-US" smtClean="0"/>
              <a:t>4/24/14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6DD90-EF14-BA48-93C1-8B906FD3A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033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9662EB-6437-7D49-90D6-9378CAB62D3E}" type="datetimeFigureOut">
              <a:rPr lang="en-US" smtClean="0"/>
              <a:t>4/24/14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56DD90-EF14-BA48-93C1-8B906FD3A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941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TA_OnTap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Ken Chen</a:t>
            </a:r>
          </a:p>
          <a:p>
            <a:r>
              <a:rPr lang="en-US" dirty="0" smtClean="0"/>
              <a:t>2014/04/24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016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25458" y="215199"/>
            <a:ext cx="1991896" cy="494632"/>
          </a:xfrm>
          <a:prstGeom prst="round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25458" y="233551"/>
            <a:ext cx="1991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TAOntapScheduler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455660" y="266457"/>
            <a:ext cx="2553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ta_ontap_collection.conf</a:t>
            </a:r>
            <a:endParaRPr lang="en-US" dirty="0"/>
          </a:p>
        </p:txBody>
      </p:sp>
      <p:cxnSp>
        <p:nvCxnSpPr>
          <p:cNvPr id="10" name="Straight Arrow Connector 9"/>
          <p:cNvCxnSpPr>
            <a:stCxn id="4" idx="2"/>
          </p:cNvCxnSpPr>
          <p:nvPr/>
        </p:nvCxnSpPr>
        <p:spPr>
          <a:xfrm>
            <a:off x="1321406" y="709831"/>
            <a:ext cx="0" cy="4074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260686" y="1117265"/>
            <a:ext cx="2927684" cy="494632"/>
          </a:xfrm>
          <a:prstGeom prst="round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 </a:t>
            </a:r>
            <a:r>
              <a:rPr lang="en-US" dirty="0" err="1">
                <a:solidFill>
                  <a:srgbClr val="000000"/>
                </a:solidFill>
              </a:rPr>
              <a:t>HydraWorkerNodeManifest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3443709" y="1109752"/>
            <a:ext cx="2751224" cy="494632"/>
          </a:xfrm>
          <a:prstGeom prst="round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443709" y="1128104"/>
            <a:ext cx="2644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HydraCollectionManifest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17" idx="3"/>
            <a:endCxn id="48" idx="1"/>
          </p:cNvCxnSpPr>
          <p:nvPr/>
        </p:nvCxnSpPr>
        <p:spPr>
          <a:xfrm flipV="1">
            <a:off x="6194933" y="1348508"/>
            <a:ext cx="517910" cy="85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3795345" y="2444260"/>
            <a:ext cx="2093495" cy="494632"/>
          </a:xfrm>
          <a:prstGeom prst="round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3808713" y="2444260"/>
            <a:ext cx="2093495" cy="494632"/>
          </a:xfrm>
          <a:prstGeom prst="round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  <a:r>
              <a:rPr lang="en-US" dirty="0" err="1">
                <a:solidFill>
                  <a:schemeClr val="tx1"/>
                </a:solidFill>
              </a:rPr>
              <a:t>HydraWorkerNode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3795346" y="3221503"/>
            <a:ext cx="2093495" cy="494632"/>
          </a:xfrm>
          <a:prstGeom prst="round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3808714" y="3221503"/>
            <a:ext cx="2093495" cy="494632"/>
          </a:xfrm>
          <a:prstGeom prst="round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  <a:r>
              <a:rPr lang="en-US" dirty="0" err="1">
                <a:solidFill>
                  <a:schemeClr val="tx1"/>
                </a:solidFill>
              </a:rPr>
              <a:t>HydraWorkerNode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>
            <a:stCxn id="28" idx="3"/>
            <a:endCxn id="15" idx="1"/>
          </p:cNvCxnSpPr>
          <p:nvPr/>
        </p:nvCxnSpPr>
        <p:spPr>
          <a:xfrm flipV="1">
            <a:off x="2252564" y="2691576"/>
            <a:ext cx="1556149" cy="547383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80985" y="3054293"/>
            <a:ext cx="1871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hydra_node.conf</a:t>
            </a:r>
            <a:endParaRPr lang="en-US" dirty="0"/>
          </a:p>
        </p:txBody>
      </p:sp>
      <p:sp>
        <p:nvSpPr>
          <p:cNvPr id="30" name="Rounded Rectangle 29"/>
          <p:cNvSpPr/>
          <p:nvPr/>
        </p:nvSpPr>
        <p:spPr>
          <a:xfrm>
            <a:off x="3641565" y="4472830"/>
            <a:ext cx="2553368" cy="494632"/>
          </a:xfrm>
          <a:prstGeom prst="round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 </a:t>
            </a:r>
            <a:r>
              <a:rPr lang="en-US" dirty="0" err="1">
                <a:solidFill>
                  <a:srgbClr val="000000"/>
                </a:solidFill>
              </a:rPr>
              <a:t>HydraGatewayAdapter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950641" y="506803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8008</a:t>
            </a:r>
          </a:p>
        </p:txBody>
      </p:sp>
      <p:sp>
        <p:nvSpPr>
          <p:cNvPr id="43" name="Rounded Rectangle 42"/>
          <p:cNvSpPr/>
          <p:nvPr/>
        </p:nvSpPr>
        <p:spPr>
          <a:xfrm>
            <a:off x="3188370" y="203807"/>
            <a:ext cx="2713838" cy="494632"/>
          </a:xfrm>
          <a:prstGeom prst="round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 </a:t>
            </a:r>
            <a:r>
              <a:rPr lang="en-US" dirty="0" err="1">
                <a:solidFill>
                  <a:srgbClr val="000000"/>
                </a:solidFill>
              </a:rPr>
              <a:t>TAOntapCollectionStanza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45" name="Straight Arrow Connector 44"/>
          <p:cNvCxnSpPr>
            <a:stCxn id="4" idx="3"/>
            <a:endCxn id="43" idx="1"/>
          </p:cNvCxnSpPr>
          <p:nvPr/>
        </p:nvCxnSpPr>
        <p:spPr>
          <a:xfrm flipV="1">
            <a:off x="2317354" y="451123"/>
            <a:ext cx="871016" cy="113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47"/>
          <p:cNvSpPr/>
          <p:nvPr/>
        </p:nvSpPr>
        <p:spPr>
          <a:xfrm>
            <a:off x="6712843" y="1101192"/>
            <a:ext cx="2196434" cy="494632"/>
          </a:xfrm>
          <a:prstGeom prst="round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 </a:t>
            </a:r>
            <a:r>
              <a:rPr lang="en-US" dirty="0" err="1" smtClean="0">
                <a:solidFill>
                  <a:srgbClr val="000000"/>
                </a:solidFill>
              </a:rPr>
              <a:t>HydraConfigToken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50" name="Straight Arrow Connector 49"/>
          <p:cNvCxnSpPr>
            <a:stCxn id="6" idx="2"/>
          </p:cNvCxnSpPr>
          <p:nvPr/>
        </p:nvCxnSpPr>
        <p:spPr>
          <a:xfrm>
            <a:off x="7732344" y="635789"/>
            <a:ext cx="0" cy="465403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118312" y="5507674"/>
            <a:ext cx="845017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Curved Connector 54"/>
          <p:cNvCxnSpPr>
            <a:stCxn id="30" idx="2"/>
          </p:cNvCxnSpPr>
          <p:nvPr/>
        </p:nvCxnSpPr>
        <p:spPr>
          <a:xfrm rot="5400000">
            <a:off x="3714152" y="5048655"/>
            <a:ext cx="1285291" cy="1122904"/>
          </a:xfrm>
          <a:prstGeom prst="curvedConnector3">
            <a:avLst>
              <a:gd name="adj1" fmla="val 50000"/>
            </a:avLst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5432307" y="3864577"/>
            <a:ext cx="2046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commit_job_batch</a:t>
            </a:r>
            <a:endParaRPr lang="en-US" dirty="0"/>
          </a:p>
        </p:txBody>
      </p:sp>
      <p:cxnSp>
        <p:nvCxnSpPr>
          <p:cNvPr id="29" name="Straight Arrow Connector 28"/>
          <p:cNvCxnSpPr>
            <a:stCxn id="43" idx="3"/>
            <a:endCxn id="6" idx="1"/>
          </p:cNvCxnSpPr>
          <p:nvPr/>
        </p:nvCxnSpPr>
        <p:spPr>
          <a:xfrm>
            <a:off x="5902208" y="451123"/>
            <a:ext cx="55345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902208" y="37493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REST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297803" y="1801273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Jobs</a:t>
            </a:r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2317353" y="635789"/>
            <a:ext cx="1126356" cy="4654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Curved Connector 60"/>
          <p:cNvCxnSpPr>
            <a:stCxn id="4" idx="1"/>
            <a:endCxn id="96" idx="1"/>
          </p:cNvCxnSpPr>
          <p:nvPr/>
        </p:nvCxnSpPr>
        <p:spPr>
          <a:xfrm rot="10800000" flipV="1">
            <a:off x="260686" y="462514"/>
            <a:ext cx="64772" cy="1977975"/>
          </a:xfrm>
          <a:prstGeom prst="curvedConnector3">
            <a:avLst>
              <a:gd name="adj1" fmla="val 45293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28" idx="3"/>
            <a:endCxn id="21" idx="1"/>
          </p:cNvCxnSpPr>
          <p:nvPr/>
        </p:nvCxnSpPr>
        <p:spPr>
          <a:xfrm>
            <a:off x="2252564" y="3238959"/>
            <a:ext cx="1556150" cy="22986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2779296" y="1611897"/>
            <a:ext cx="1016049" cy="8481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2779296" y="1611897"/>
            <a:ext cx="1016049" cy="16253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Rounded Rectangle 78"/>
          <p:cNvSpPr/>
          <p:nvPr/>
        </p:nvSpPr>
        <p:spPr>
          <a:xfrm>
            <a:off x="6739778" y="1780704"/>
            <a:ext cx="2196434" cy="494632"/>
          </a:xfrm>
          <a:prstGeom prst="round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 </a:t>
            </a:r>
            <a:r>
              <a:rPr lang="en-US" dirty="0" err="1" smtClean="0">
                <a:solidFill>
                  <a:srgbClr val="000000"/>
                </a:solidFill>
              </a:rPr>
              <a:t>HydraConfigToken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88" name="Curved Connector 87"/>
          <p:cNvCxnSpPr>
            <a:endCxn id="30" idx="0"/>
          </p:cNvCxnSpPr>
          <p:nvPr/>
        </p:nvCxnSpPr>
        <p:spPr>
          <a:xfrm rot="5400000">
            <a:off x="4850468" y="3914749"/>
            <a:ext cx="625863" cy="490299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Rounded Rectangle 90"/>
          <p:cNvSpPr/>
          <p:nvPr/>
        </p:nvSpPr>
        <p:spPr>
          <a:xfrm>
            <a:off x="3013055" y="6121921"/>
            <a:ext cx="2259738" cy="494632"/>
          </a:xfrm>
          <a:prstGeom prst="round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/>
          <p:cNvSpPr txBox="1"/>
          <p:nvPr/>
        </p:nvSpPr>
        <p:spPr>
          <a:xfrm>
            <a:off x="3013054" y="6140273"/>
            <a:ext cx="2259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Hydra WSGI Gateway</a:t>
            </a:r>
            <a:endParaRPr lang="en-US" dirty="0"/>
          </a:p>
        </p:txBody>
      </p:sp>
      <p:sp>
        <p:nvSpPr>
          <p:cNvPr id="94" name="Rectangle 93"/>
          <p:cNvSpPr/>
          <p:nvPr/>
        </p:nvSpPr>
        <p:spPr>
          <a:xfrm>
            <a:off x="6551659" y="859455"/>
            <a:ext cx="2457369" cy="1584805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3443709" y="2275336"/>
            <a:ext cx="2751224" cy="1584805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ounded Rectangle 95"/>
          <p:cNvSpPr/>
          <p:nvPr/>
        </p:nvSpPr>
        <p:spPr>
          <a:xfrm>
            <a:off x="260686" y="2193174"/>
            <a:ext cx="2112178" cy="494632"/>
          </a:xfrm>
          <a:prstGeom prst="round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/>
          <p:cNvSpPr txBox="1"/>
          <p:nvPr/>
        </p:nvSpPr>
        <p:spPr>
          <a:xfrm>
            <a:off x="260686" y="2211526"/>
            <a:ext cx="2112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HydraNodeStanza</a:t>
            </a:r>
            <a:endParaRPr lang="en-US" dirty="0"/>
          </a:p>
        </p:txBody>
      </p:sp>
      <p:cxnSp>
        <p:nvCxnSpPr>
          <p:cNvPr id="106" name="Straight Arrow Connector 105"/>
          <p:cNvCxnSpPr>
            <a:stCxn id="96" idx="2"/>
          </p:cNvCxnSpPr>
          <p:nvPr/>
        </p:nvCxnSpPr>
        <p:spPr>
          <a:xfrm>
            <a:off x="1316775" y="2687806"/>
            <a:ext cx="4631" cy="4303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1321406" y="2691576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REST</a:t>
            </a:r>
          </a:p>
        </p:txBody>
      </p:sp>
      <p:sp>
        <p:nvSpPr>
          <p:cNvPr id="112" name="Rounded Rectangle 111"/>
          <p:cNvSpPr/>
          <p:nvPr/>
        </p:nvSpPr>
        <p:spPr>
          <a:xfrm>
            <a:off x="6605745" y="4479070"/>
            <a:ext cx="2383487" cy="494632"/>
          </a:xfrm>
          <a:prstGeom prst="round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000000"/>
                </a:solidFill>
              </a:rPr>
              <a:t>HydraGatewayStanza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587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422028" y="1606976"/>
            <a:ext cx="2163014" cy="865877"/>
          </a:xfrm>
          <a:prstGeom prst="round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407998" y="1625329"/>
            <a:ext cx="2228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</a:t>
            </a:r>
            <a:r>
              <a:rPr lang="en-US" dirty="0" err="1"/>
              <a:t>CherryPyWSGIServer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3999598" y="3015709"/>
            <a:ext cx="1007873" cy="494632"/>
          </a:xfrm>
          <a:prstGeom prst="round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  <a:r>
              <a:rPr lang="en-US" dirty="0" smtClean="0">
                <a:solidFill>
                  <a:srgbClr val="000000"/>
                </a:solidFill>
              </a:rPr>
              <a:t>Routes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3568138" y="4245623"/>
            <a:ext cx="1734832" cy="494632"/>
          </a:xfrm>
          <a:prstGeom prst="round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3568138" y="4245623"/>
            <a:ext cx="1748200" cy="494632"/>
          </a:xfrm>
          <a:prstGeom prst="round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000000"/>
                </a:solidFill>
              </a:rPr>
              <a:t>get_job_count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5665561" y="4243080"/>
            <a:ext cx="1639635" cy="494632"/>
          </a:xfrm>
          <a:prstGeom prst="round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5665561" y="4243080"/>
            <a:ext cx="1653003" cy="494632"/>
          </a:xfrm>
          <a:prstGeom prst="round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  <a:r>
              <a:rPr lang="en-US" dirty="0" err="1">
                <a:solidFill>
                  <a:srgbClr val="000000"/>
                </a:solidFill>
              </a:rPr>
              <a:t>get_pop_job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911156" y="1994661"/>
            <a:ext cx="1096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web.conf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7447171" y="4261947"/>
            <a:ext cx="381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79" name="Rounded Rectangle 78"/>
          <p:cNvSpPr/>
          <p:nvPr/>
        </p:nvSpPr>
        <p:spPr>
          <a:xfrm>
            <a:off x="1431083" y="4258465"/>
            <a:ext cx="1723741" cy="494632"/>
          </a:xfrm>
          <a:prstGeom prst="round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000000"/>
                </a:solidFill>
              </a:rPr>
              <a:t>post_job_batch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3775360" y="5679462"/>
            <a:ext cx="2015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Priority Job Queue</a:t>
            </a:r>
            <a:endParaRPr lang="en-US" dirty="0"/>
          </a:p>
        </p:txBody>
      </p:sp>
      <p:sp>
        <p:nvSpPr>
          <p:cNvPr id="105" name="Rectangle 104"/>
          <p:cNvSpPr/>
          <p:nvPr/>
        </p:nvSpPr>
        <p:spPr>
          <a:xfrm>
            <a:off x="1234905" y="4014275"/>
            <a:ext cx="6680702" cy="1000559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/>
          <p:cNvSpPr/>
          <p:nvPr/>
        </p:nvSpPr>
        <p:spPr>
          <a:xfrm>
            <a:off x="3775359" y="5361182"/>
            <a:ext cx="503937" cy="307423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/>
          <p:cNvSpPr/>
          <p:nvPr/>
        </p:nvSpPr>
        <p:spPr>
          <a:xfrm>
            <a:off x="4279296" y="5361182"/>
            <a:ext cx="503937" cy="307423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/>
          <p:cNvSpPr/>
          <p:nvPr/>
        </p:nvSpPr>
        <p:spPr>
          <a:xfrm>
            <a:off x="4783233" y="5359652"/>
            <a:ext cx="503937" cy="307423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/>
          <p:cNvSpPr/>
          <p:nvPr/>
        </p:nvSpPr>
        <p:spPr>
          <a:xfrm>
            <a:off x="5287170" y="5359652"/>
            <a:ext cx="503937" cy="307423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5" name="Curved Connector 144"/>
          <p:cNvCxnSpPr>
            <a:stCxn id="79" idx="2"/>
            <a:endCxn id="137" idx="1"/>
          </p:cNvCxnSpPr>
          <p:nvPr/>
        </p:nvCxnSpPr>
        <p:spPr>
          <a:xfrm rot="16200000" flipH="1">
            <a:off x="2653258" y="4392792"/>
            <a:ext cx="761797" cy="1482405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6" name="TextBox 145"/>
          <p:cNvSpPr txBox="1"/>
          <p:nvPr/>
        </p:nvSpPr>
        <p:spPr>
          <a:xfrm>
            <a:off x="2292954" y="5297743"/>
            <a:ext cx="560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put</a:t>
            </a:r>
            <a:endParaRPr lang="en-US" dirty="0"/>
          </a:p>
        </p:txBody>
      </p:sp>
      <p:sp>
        <p:nvSpPr>
          <p:cNvPr id="151" name="TextBox 150"/>
          <p:cNvSpPr txBox="1"/>
          <p:nvPr/>
        </p:nvSpPr>
        <p:spPr>
          <a:xfrm>
            <a:off x="155760" y="1717662"/>
            <a:ext cx="26428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Scheduler post jobs/query job count </a:t>
            </a:r>
            <a:r>
              <a:rPr lang="en-US" dirty="0" err="1" smtClean="0"/>
              <a:t>etc</a:t>
            </a:r>
            <a:r>
              <a:rPr lang="en-US" dirty="0" smtClean="0"/>
              <a:t> status</a:t>
            </a:r>
            <a:endParaRPr lang="en-US" dirty="0"/>
          </a:p>
        </p:txBody>
      </p:sp>
      <p:cxnSp>
        <p:nvCxnSpPr>
          <p:cNvPr id="153" name="Curved Connector 152"/>
          <p:cNvCxnSpPr>
            <a:stCxn id="21" idx="2"/>
            <a:endCxn id="141" idx="3"/>
          </p:cNvCxnSpPr>
          <p:nvPr/>
        </p:nvCxnSpPr>
        <p:spPr>
          <a:xfrm rot="5400000">
            <a:off x="5753759" y="4775060"/>
            <a:ext cx="775652" cy="700956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6" name="TextBox 155"/>
          <p:cNvSpPr txBox="1"/>
          <p:nvPr/>
        </p:nvSpPr>
        <p:spPr>
          <a:xfrm>
            <a:off x="6255586" y="5205396"/>
            <a:ext cx="560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get</a:t>
            </a:r>
            <a:endParaRPr lang="en-US" dirty="0"/>
          </a:p>
        </p:txBody>
      </p:sp>
      <p:cxnSp>
        <p:nvCxnSpPr>
          <p:cNvPr id="164" name="Straight Arrow Connector 163"/>
          <p:cNvCxnSpPr>
            <a:stCxn id="151" idx="3"/>
            <a:endCxn id="4" idx="1"/>
          </p:cNvCxnSpPr>
          <p:nvPr/>
        </p:nvCxnSpPr>
        <p:spPr>
          <a:xfrm flipV="1">
            <a:off x="2798571" y="2039915"/>
            <a:ext cx="623457" cy="9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5" name="TextBox 164"/>
          <p:cNvSpPr txBox="1"/>
          <p:nvPr/>
        </p:nvSpPr>
        <p:spPr>
          <a:xfrm>
            <a:off x="6255586" y="1809995"/>
            <a:ext cx="2532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Workers get jobs from it</a:t>
            </a:r>
            <a:endParaRPr lang="en-US" dirty="0"/>
          </a:p>
        </p:txBody>
      </p:sp>
      <p:cxnSp>
        <p:nvCxnSpPr>
          <p:cNvPr id="167" name="Straight Arrow Connector 166"/>
          <p:cNvCxnSpPr>
            <a:endCxn id="4" idx="3"/>
          </p:cNvCxnSpPr>
          <p:nvPr/>
        </p:nvCxnSpPr>
        <p:spPr>
          <a:xfrm flipH="1" flipV="1">
            <a:off x="5585042" y="2039915"/>
            <a:ext cx="670544" cy="9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3" name="Rounded Rectangle 172"/>
          <p:cNvSpPr/>
          <p:nvPr/>
        </p:nvSpPr>
        <p:spPr>
          <a:xfrm>
            <a:off x="4361114" y="707579"/>
            <a:ext cx="2348804" cy="494632"/>
          </a:xfrm>
          <a:prstGeom prst="round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  <a:r>
              <a:rPr lang="en-US" dirty="0" err="1">
                <a:solidFill>
                  <a:srgbClr val="000000"/>
                </a:solidFill>
              </a:rPr>
              <a:t>HydraGatewayStanza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74" name="TextBox 173"/>
          <p:cNvSpPr txBox="1"/>
          <p:nvPr/>
        </p:nvSpPr>
        <p:spPr>
          <a:xfrm>
            <a:off x="7422633" y="770229"/>
            <a:ext cx="1535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gateway.conf</a:t>
            </a:r>
            <a:endParaRPr lang="en-US" dirty="0"/>
          </a:p>
        </p:txBody>
      </p:sp>
      <p:cxnSp>
        <p:nvCxnSpPr>
          <p:cNvPr id="176" name="Straight Arrow Connector 175"/>
          <p:cNvCxnSpPr>
            <a:stCxn id="173" idx="3"/>
            <a:endCxn id="174" idx="1"/>
          </p:cNvCxnSpPr>
          <p:nvPr/>
        </p:nvCxnSpPr>
        <p:spPr>
          <a:xfrm>
            <a:off x="6709918" y="954895"/>
            <a:ext cx="71271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8" name="TextBox 177"/>
          <p:cNvSpPr txBox="1"/>
          <p:nvPr/>
        </p:nvSpPr>
        <p:spPr>
          <a:xfrm>
            <a:off x="6775355" y="589022"/>
            <a:ext cx="647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REST</a:t>
            </a:r>
            <a:endParaRPr lang="en-US" dirty="0"/>
          </a:p>
        </p:txBody>
      </p:sp>
      <p:cxnSp>
        <p:nvCxnSpPr>
          <p:cNvPr id="180" name="Curved Connector 179"/>
          <p:cNvCxnSpPr>
            <a:endCxn id="173" idx="1"/>
          </p:cNvCxnSpPr>
          <p:nvPr/>
        </p:nvCxnSpPr>
        <p:spPr>
          <a:xfrm rot="5400000" flipH="1" flipV="1">
            <a:off x="3733020" y="997236"/>
            <a:ext cx="670434" cy="585753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/>
          <p:cNvCxnSpPr>
            <a:stCxn id="4" idx="2"/>
            <a:endCxn id="14" idx="0"/>
          </p:cNvCxnSpPr>
          <p:nvPr/>
        </p:nvCxnSpPr>
        <p:spPr>
          <a:xfrm>
            <a:off x="4503535" y="2472853"/>
            <a:ext cx="0" cy="5428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/>
          <p:cNvCxnSpPr/>
          <p:nvPr/>
        </p:nvCxnSpPr>
        <p:spPr>
          <a:xfrm>
            <a:off x="4502477" y="3510341"/>
            <a:ext cx="0" cy="5039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396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069420" y="215199"/>
            <a:ext cx="1991896" cy="494632"/>
          </a:xfrm>
          <a:prstGeom prst="round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9420" y="233551"/>
            <a:ext cx="1991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TAOntapWorker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198680" y="256282"/>
            <a:ext cx="1690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metadata.conf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09421" y="4871632"/>
            <a:ext cx="64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8008</a:t>
            </a:r>
          </a:p>
        </p:txBody>
      </p:sp>
      <p:sp>
        <p:nvSpPr>
          <p:cNvPr id="43" name="Rounded Rectangle 42"/>
          <p:cNvSpPr/>
          <p:nvPr/>
        </p:nvSpPr>
        <p:spPr>
          <a:xfrm>
            <a:off x="3931389" y="203807"/>
            <a:ext cx="2524271" cy="494632"/>
          </a:xfrm>
          <a:prstGeom prst="round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 </a:t>
            </a:r>
            <a:r>
              <a:rPr lang="en-US" dirty="0" err="1">
                <a:solidFill>
                  <a:srgbClr val="000000"/>
                </a:solidFill>
              </a:rPr>
              <a:t>HydraMetadataStanza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45" name="Straight Arrow Connector 44"/>
          <p:cNvCxnSpPr>
            <a:stCxn id="4" idx="3"/>
            <a:endCxn id="43" idx="1"/>
          </p:cNvCxnSpPr>
          <p:nvPr/>
        </p:nvCxnSpPr>
        <p:spPr>
          <a:xfrm flipV="1">
            <a:off x="3061316" y="451123"/>
            <a:ext cx="870073" cy="113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264051" y="5257910"/>
            <a:ext cx="845017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43" idx="3"/>
            <a:endCxn id="6" idx="1"/>
          </p:cNvCxnSpPr>
          <p:nvPr/>
        </p:nvCxnSpPr>
        <p:spPr>
          <a:xfrm flipV="1">
            <a:off x="6455660" y="440948"/>
            <a:ext cx="743020" cy="101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513929" y="888403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REST</a:t>
            </a:r>
          </a:p>
        </p:txBody>
      </p:sp>
      <p:cxnSp>
        <p:nvCxnSpPr>
          <p:cNvPr id="61" name="Curved Connector 60"/>
          <p:cNvCxnSpPr/>
          <p:nvPr/>
        </p:nvCxnSpPr>
        <p:spPr>
          <a:xfrm rot="10800000" flipH="1" flipV="1">
            <a:off x="1001792" y="418217"/>
            <a:ext cx="1159981" cy="5537390"/>
          </a:xfrm>
          <a:prstGeom prst="curvedConnector3">
            <a:avLst>
              <a:gd name="adj1" fmla="val -40721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Rounded Rectangle 90"/>
          <p:cNvSpPr/>
          <p:nvPr/>
        </p:nvSpPr>
        <p:spPr>
          <a:xfrm>
            <a:off x="2229402" y="5752589"/>
            <a:ext cx="2259738" cy="494632"/>
          </a:xfrm>
          <a:prstGeom prst="round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/>
          <p:cNvSpPr txBox="1"/>
          <p:nvPr/>
        </p:nvSpPr>
        <p:spPr>
          <a:xfrm>
            <a:off x="2229401" y="5770941"/>
            <a:ext cx="2259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Hydra WSGI Gateway</a:t>
            </a:r>
            <a:endParaRPr lang="en-US" dirty="0"/>
          </a:p>
        </p:txBody>
      </p:sp>
      <p:sp>
        <p:nvSpPr>
          <p:cNvPr id="56" name="Rounded Rectangle 55"/>
          <p:cNvSpPr/>
          <p:nvPr/>
        </p:nvSpPr>
        <p:spPr>
          <a:xfrm>
            <a:off x="1406434" y="1374070"/>
            <a:ext cx="1129870" cy="494632"/>
          </a:xfrm>
          <a:prstGeom prst="round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1406434" y="1392422"/>
            <a:ext cx="1129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handlers</a:t>
            </a:r>
            <a:endParaRPr lang="en-US" dirty="0"/>
          </a:p>
        </p:txBody>
      </p:sp>
      <p:sp>
        <p:nvSpPr>
          <p:cNvPr id="58" name="Rounded Rectangle 57"/>
          <p:cNvSpPr/>
          <p:nvPr/>
        </p:nvSpPr>
        <p:spPr>
          <a:xfrm>
            <a:off x="3931390" y="997519"/>
            <a:ext cx="2524271" cy="494632"/>
          </a:xfrm>
          <a:prstGeom prst="round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 </a:t>
            </a:r>
            <a:r>
              <a:rPr lang="en-US" dirty="0" err="1">
                <a:solidFill>
                  <a:srgbClr val="000000"/>
                </a:solidFill>
              </a:rPr>
              <a:t>HydraSessionStanza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7198680" y="997519"/>
            <a:ext cx="1945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hydra_stanza.conf</a:t>
            </a:r>
            <a:endParaRPr lang="en-US" dirty="0"/>
          </a:p>
        </p:txBody>
      </p:sp>
      <p:cxnSp>
        <p:nvCxnSpPr>
          <p:cNvPr id="62" name="Straight Arrow Connector 61"/>
          <p:cNvCxnSpPr/>
          <p:nvPr/>
        </p:nvCxnSpPr>
        <p:spPr>
          <a:xfrm>
            <a:off x="6455660" y="1257735"/>
            <a:ext cx="74302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6513929" y="81791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REST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759403" y="4131733"/>
            <a:ext cx="963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Get job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951782" y="875503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jobs</a:t>
            </a:r>
          </a:p>
        </p:txBody>
      </p:sp>
      <p:sp>
        <p:nvSpPr>
          <p:cNvPr id="69" name="Rounded Rectangle 68"/>
          <p:cNvSpPr/>
          <p:nvPr/>
        </p:nvSpPr>
        <p:spPr>
          <a:xfrm>
            <a:off x="1240949" y="2553196"/>
            <a:ext cx="2044615" cy="387684"/>
          </a:xfrm>
          <a:prstGeom prst="round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1240949" y="2571548"/>
            <a:ext cx="2044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MegaPerfHandler</a:t>
            </a:r>
            <a:endParaRPr lang="en-US" dirty="0"/>
          </a:p>
        </p:txBody>
      </p:sp>
      <p:sp>
        <p:nvSpPr>
          <p:cNvPr id="71" name="Rounded Rectangle 70"/>
          <p:cNvSpPr/>
          <p:nvPr/>
        </p:nvSpPr>
        <p:spPr>
          <a:xfrm>
            <a:off x="3437964" y="2534844"/>
            <a:ext cx="2044615" cy="387684"/>
          </a:xfrm>
          <a:prstGeom prst="round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3437964" y="2553196"/>
            <a:ext cx="2044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VolumePerfHandler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5601056" y="2534844"/>
            <a:ext cx="391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</a:t>
            </a:r>
          </a:p>
        </p:txBody>
      </p:sp>
      <p:sp>
        <p:nvSpPr>
          <p:cNvPr id="76" name="Rectangle 75"/>
          <p:cNvSpPr/>
          <p:nvPr/>
        </p:nvSpPr>
        <p:spPr>
          <a:xfrm>
            <a:off x="1069420" y="2373446"/>
            <a:ext cx="4923103" cy="769662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Arrow Connector 52"/>
          <p:cNvCxnSpPr>
            <a:endCxn id="58" idx="1"/>
          </p:cNvCxnSpPr>
          <p:nvPr/>
        </p:nvCxnSpPr>
        <p:spPr>
          <a:xfrm>
            <a:off x="3061315" y="709831"/>
            <a:ext cx="870075" cy="5350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Rounded Rectangle 81"/>
          <p:cNvSpPr/>
          <p:nvPr/>
        </p:nvSpPr>
        <p:spPr>
          <a:xfrm>
            <a:off x="4501042" y="3648101"/>
            <a:ext cx="2164836" cy="494632"/>
          </a:xfrm>
          <a:prstGeom prst="round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 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4536234" y="3648101"/>
            <a:ext cx="2129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NetApp</a:t>
            </a:r>
            <a:r>
              <a:rPr lang="en-US" dirty="0" smtClean="0"/>
              <a:t> Python SDK</a:t>
            </a:r>
          </a:p>
        </p:txBody>
      </p:sp>
      <p:pic>
        <p:nvPicPr>
          <p:cNvPr id="84" name="Picture 83" descr="images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5828" y="3558872"/>
            <a:ext cx="1168400" cy="914400"/>
          </a:xfrm>
          <a:prstGeom prst="rect">
            <a:avLst/>
          </a:prstGeom>
        </p:spPr>
      </p:pic>
      <p:cxnSp>
        <p:nvCxnSpPr>
          <p:cNvPr id="86" name="Straight Arrow Connector 85"/>
          <p:cNvCxnSpPr>
            <a:stCxn id="82" idx="3"/>
          </p:cNvCxnSpPr>
          <p:nvPr/>
        </p:nvCxnSpPr>
        <p:spPr>
          <a:xfrm>
            <a:off x="6665878" y="3895417"/>
            <a:ext cx="87995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3" name="Picture 92" descr="download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886" y="4550416"/>
            <a:ext cx="1583393" cy="633357"/>
          </a:xfrm>
          <a:prstGeom prst="rect">
            <a:avLst/>
          </a:prstGeom>
        </p:spPr>
      </p:pic>
      <p:sp>
        <p:nvSpPr>
          <p:cNvPr id="105" name="Rounded Rectangle 104"/>
          <p:cNvSpPr/>
          <p:nvPr/>
        </p:nvSpPr>
        <p:spPr>
          <a:xfrm>
            <a:off x="2028757" y="3646740"/>
            <a:ext cx="2164836" cy="494632"/>
          </a:xfrm>
          <a:prstGeom prst="round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 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2063949" y="3646740"/>
            <a:ext cx="2129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XMLOutputManager</a:t>
            </a:r>
            <a:endParaRPr lang="en-US" dirty="0" smtClean="0"/>
          </a:p>
        </p:txBody>
      </p:sp>
      <p:cxnSp>
        <p:nvCxnSpPr>
          <p:cNvPr id="111" name="Straight Arrow Connector 110"/>
          <p:cNvCxnSpPr>
            <a:stCxn id="76" idx="2"/>
            <a:endCxn id="106" idx="0"/>
          </p:cNvCxnSpPr>
          <p:nvPr/>
        </p:nvCxnSpPr>
        <p:spPr>
          <a:xfrm flipH="1">
            <a:off x="3128771" y="3143108"/>
            <a:ext cx="402201" cy="5036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>
            <a:stCxn id="76" idx="2"/>
          </p:cNvCxnSpPr>
          <p:nvPr/>
        </p:nvCxnSpPr>
        <p:spPr>
          <a:xfrm>
            <a:off x="3530972" y="3143108"/>
            <a:ext cx="1151680" cy="5049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>
            <a:off x="1821744" y="698439"/>
            <a:ext cx="0" cy="6756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>
            <a:off x="1845852" y="1868702"/>
            <a:ext cx="0" cy="5047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stCxn id="105" idx="2"/>
          </p:cNvCxnSpPr>
          <p:nvPr/>
        </p:nvCxnSpPr>
        <p:spPr>
          <a:xfrm>
            <a:off x="3111175" y="4141372"/>
            <a:ext cx="17596" cy="4509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7415269" y="4365750"/>
            <a:ext cx="1474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DATA </a:t>
            </a:r>
            <a:r>
              <a:rPr lang="en-US" dirty="0" err="1" smtClean="0"/>
              <a:t>OnTap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98533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1870</TotalTime>
  <Words>172</Words>
  <Application>Microsoft Macintosh PowerPoint</Application>
  <PresentationFormat>On-screen Show (4:3)</PresentationFormat>
  <Paragraphs>121</Paragraphs>
  <Slides>4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TA_OnTap</vt:lpstr>
      <vt:lpstr>PowerPoint Presentation</vt:lpstr>
      <vt:lpstr>PowerPoint Presentation</vt:lpstr>
      <vt:lpstr>PowerPoint Presentation</vt:lpstr>
    </vt:vector>
  </TitlesOfParts>
  <Company>Splunk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TA_OnTap</dc:title>
  <dc:creator>Ken Chen</dc:creator>
  <cp:lastModifiedBy>Ken Chen</cp:lastModifiedBy>
  <cp:revision>167</cp:revision>
  <dcterms:created xsi:type="dcterms:W3CDTF">2014-04-24T02:36:24Z</dcterms:created>
  <dcterms:modified xsi:type="dcterms:W3CDTF">2014-04-25T09:59:35Z</dcterms:modified>
</cp:coreProperties>
</file>