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92" autoAdjust="0"/>
  </p:normalViewPr>
  <p:slideViewPr>
    <p:cSldViewPr snapToGrid="0" snapToObjects="1">
      <p:cViewPr varScale="1">
        <p:scale>
          <a:sx n="101" d="100"/>
          <a:sy n="101" d="100"/>
        </p:scale>
        <p:origin x="-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EA68C-959A-EC47-82BA-093A9FBFFC8F}" type="datetimeFigureOut">
              <a:rPr lang="en-US" smtClean="0"/>
              <a:t>2/21/14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CFF2C-3BAD-A241-9ED4-3889ACD333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8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CFF2C-3BAD-A241-9ED4-3889ACD333D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14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Dispatcher:</a:t>
            </a:r>
          </a:p>
          <a:p>
            <a:pPr marL="0" indent="0">
              <a:buNone/>
            </a:pPr>
            <a:r>
              <a:rPr lang="en-US" dirty="0" smtClean="0"/>
              <a:t>1) </a:t>
            </a:r>
            <a:r>
              <a:rPr lang="en-US" sz="1200" dirty="0" smtClean="0"/>
              <a:t>Find request handler by searching the node tree, wrap in PageHandler and then set request.handler</a:t>
            </a:r>
          </a:p>
          <a:p>
            <a:pPr marL="0" indent="0">
              <a:buNone/>
            </a:pPr>
            <a:r>
              <a:rPr lang="en-US" sz="1200" dirty="0" smtClean="0"/>
              <a:t>2) Collect all configs from root to leaf nodes and set request.config </a:t>
            </a:r>
          </a:p>
          <a:p>
            <a:pPr marL="0" indent="0">
              <a:buNone/>
            </a:pPr>
            <a:r>
              <a:rPr lang="en-US" sz="1200" dirty="0" smtClean="0"/>
              <a:t>3) Collect virtual path components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CFF2C-3BAD-A241-9ED4-3889ACD333D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14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B10B-8CF6-8E4E-BA48-763E0B34B95B}" type="datetimeFigureOut">
              <a:rPr lang="en-US" smtClean="0"/>
              <a:t>2/21/14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4807-8F2B-5646-92C7-B36380546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3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B10B-8CF6-8E4E-BA48-763E0B34B95B}" type="datetimeFigureOut">
              <a:rPr lang="en-US" smtClean="0"/>
              <a:t>2/21/14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4807-8F2B-5646-92C7-B36380546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31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B10B-8CF6-8E4E-BA48-763E0B34B95B}" type="datetimeFigureOut">
              <a:rPr lang="en-US" smtClean="0"/>
              <a:t>2/21/14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4807-8F2B-5646-92C7-B36380546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B10B-8CF6-8E4E-BA48-763E0B34B95B}" type="datetimeFigureOut">
              <a:rPr lang="en-US" smtClean="0"/>
              <a:t>2/21/14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4807-8F2B-5646-92C7-B36380546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1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B10B-8CF6-8E4E-BA48-763E0B34B95B}" type="datetimeFigureOut">
              <a:rPr lang="en-US" smtClean="0"/>
              <a:t>2/21/14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4807-8F2B-5646-92C7-B36380546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15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B10B-8CF6-8E4E-BA48-763E0B34B95B}" type="datetimeFigureOut">
              <a:rPr lang="en-US" smtClean="0"/>
              <a:t>2/21/14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4807-8F2B-5646-92C7-B36380546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0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B10B-8CF6-8E4E-BA48-763E0B34B95B}" type="datetimeFigureOut">
              <a:rPr lang="en-US" smtClean="0"/>
              <a:t>2/21/14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4807-8F2B-5646-92C7-B36380546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17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B10B-8CF6-8E4E-BA48-763E0B34B95B}" type="datetimeFigureOut">
              <a:rPr lang="en-US" smtClean="0"/>
              <a:t>2/21/14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4807-8F2B-5646-92C7-B36380546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60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B10B-8CF6-8E4E-BA48-763E0B34B95B}" type="datetimeFigureOut">
              <a:rPr lang="en-US" smtClean="0"/>
              <a:t>2/21/14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4807-8F2B-5646-92C7-B36380546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4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B10B-8CF6-8E4E-BA48-763E0B34B95B}" type="datetimeFigureOut">
              <a:rPr lang="en-US" smtClean="0"/>
              <a:t>2/21/14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4807-8F2B-5646-92C7-B36380546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97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B10B-8CF6-8E4E-BA48-763E0B34B95B}" type="datetimeFigureOut">
              <a:rPr lang="en-US" smtClean="0"/>
              <a:t>2/21/14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4807-8F2B-5646-92C7-B36380546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97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8B10B-8CF6-8E4E-BA48-763E0B34B95B}" type="datetimeFigureOut">
              <a:rPr lang="en-US" smtClean="0"/>
              <a:t>2/21/14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34807-8F2B-5646-92C7-B36380546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3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66760" y="2040047"/>
            <a:ext cx="4077629" cy="45974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4804" y="2085363"/>
            <a:ext cx="1505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Application Layer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474804" y="2581152"/>
            <a:ext cx="1663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Environment Layer (A default impl on core layer)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3266760" y="2499788"/>
            <a:ext cx="4077629" cy="82080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266760" y="3335978"/>
            <a:ext cx="4077629" cy="446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74804" y="3320592"/>
            <a:ext cx="179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Extension Layer (dev plugins)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474804" y="3824401"/>
            <a:ext cx="1663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Core Layer (all up components are built on these APIs)</a:t>
            </a:r>
            <a:endParaRPr lang="en-US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3266760" y="3767487"/>
            <a:ext cx="4077629" cy="79557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66760" y="2085363"/>
            <a:ext cx="4077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</a:t>
            </a:r>
            <a:r>
              <a:rPr lang="en-US" sz="1400" dirty="0" smtClean="0"/>
              <a:t>xposed, quickstart, _cp_config, tools, url, session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266760" y="2665276"/>
            <a:ext cx="4077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equest, response, engine, server, tree, config, thread_data, log, HTTPError, NotFound, HTTPRedirect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266760" y="3447687"/>
            <a:ext cx="4077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Hook, Tool, Toolbox, Dispatch, Config Namespace API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266760" y="3978289"/>
            <a:ext cx="4077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Application, Engine, Request, Server, WSGI API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699596" y="1033835"/>
            <a:ext cx="5410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Layers of CherryPy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702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9857" y="1719659"/>
            <a:ext cx="892097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9857" y="1719659"/>
            <a:ext cx="892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engine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4835196" y="1708176"/>
            <a:ext cx="1434023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35196" y="1721624"/>
            <a:ext cx="1434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Server Adapter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3106840" y="4837928"/>
            <a:ext cx="1182164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06840" y="4837928"/>
            <a:ext cx="1223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HTTPRequest</a:t>
            </a:r>
            <a:endParaRPr lang="en-US" sz="1400" dirty="0"/>
          </a:p>
        </p:txBody>
      </p:sp>
      <p:cxnSp>
        <p:nvCxnSpPr>
          <p:cNvPr id="23" name="Straight Arrow Connector 22"/>
          <p:cNvCxnSpPr>
            <a:stCxn id="4" idx="3"/>
            <a:endCxn id="6" idx="1"/>
          </p:cNvCxnSpPr>
          <p:nvPr/>
        </p:nvCxnSpPr>
        <p:spPr>
          <a:xfrm flipV="1">
            <a:off x="3291954" y="1882076"/>
            <a:ext cx="1543242" cy="11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91954" y="1928958"/>
            <a:ext cx="1543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Callback -&gt; start/stop</a:t>
            </a:r>
            <a:endParaRPr lang="en-US" sz="1200" dirty="0"/>
          </a:p>
        </p:txBody>
      </p:sp>
      <p:cxnSp>
        <p:nvCxnSpPr>
          <p:cNvPr id="29" name="Curved Connector 28"/>
          <p:cNvCxnSpPr>
            <a:stCxn id="6" idx="0"/>
          </p:cNvCxnSpPr>
          <p:nvPr/>
        </p:nvCxnSpPr>
        <p:spPr>
          <a:xfrm rot="16200000" flipH="1" flipV="1">
            <a:off x="4322800" y="492215"/>
            <a:ext cx="13448" cy="2445369"/>
          </a:xfrm>
          <a:prstGeom prst="curvedConnector4">
            <a:avLst>
              <a:gd name="adj1" fmla="val -2915482"/>
              <a:gd name="adj2" fmla="val 9962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91954" y="954079"/>
            <a:ext cx="2071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Subscribe(start/stop evts)</a:t>
            </a:r>
            <a:endParaRPr lang="en-US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6444636" y="2528444"/>
            <a:ext cx="1183649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44636" y="2528444"/>
            <a:ext cx="118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WSGI Server</a:t>
            </a:r>
            <a:endParaRPr lang="en-US" sz="1400" dirty="0"/>
          </a:p>
        </p:txBody>
      </p:sp>
      <p:cxnSp>
        <p:nvCxnSpPr>
          <p:cNvPr id="55" name="Curved Connector 54"/>
          <p:cNvCxnSpPr>
            <a:endCxn id="50" idx="1"/>
          </p:cNvCxnSpPr>
          <p:nvPr/>
        </p:nvCxnSpPr>
        <p:spPr>
          <a:xfrm>
            <a:off x="5785236" y="2067458"/>
            <a:ext cx="659400" cy="614875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6899029" y="3911675"/>
            <a:ext cx="1102275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686200" y="3199122"/>
            <a:ext cx="1439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TCPConnection</a:t>
            </a:r>
            <a:endParaRPr lang="en-US" sz="14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6538710" y="3159100"/>
            <a:ext cx="1089575" cy="347799"/>
            <a:chOff x="6688115" y="3748831"/>
            <a:chExt cx="1089575" cy="347799"/>
          </a:xfrm>
        </p:grpSpPr>
        <p:sp>
          <p:nvSpPr>
            <p:cNvPr id="58" name="Rectangle 57"/>
            <p:cNvSpPr/>
            <p:nvPr/>
          </p:nvSpPr>
          <p:spPr>
            <a:xfrm>
              <a:off x="6688115" y="3748831"/>
              <a:ext cx="364628" cy="34779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048434" y="3748831"/>
              <a:ext cx="364628" cy="34779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413062" y="3748831"/>
              <a:ext cx="364628" cy="34779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6899029" y="3951697"/>
            <a:ext cx="108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ThreadPool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7263657" y="3159100"/>
            <a:ext cx="320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68" name="Curved Connector 67"/>
          <p:cNvCxnSpPr>
            <a:stCxn id="50" idx="3"/>
            <a:endCxn id="60" idx="3"/>
          </p:cNvCxnSpPr>
          <p:nvPr/>
        </p:nvCxnSpPr>
        <p:spPr>
          <a:xfrm>
            <a:off x="7628285" y="2682333"/>
            <a:ext cx="12700" cy="650667"/>
          </a:xfrm>
          <a:prstGeom prst="curvedConnector3">
            <a:avLst>
              <a:gd name="adj1" fmla="val 259203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56" idx="1"/>
            <a:endCxn id="58" idx="1"/>
          </p:cNvCxnSpPr>
          <p:nvPr/>
        </p:nvCxnSpPr>
        <p:spPr>
          <a:xfrm rot="10800000">
            <a:off x="6538711" y="3333001"/>
            <a:ext cx="360319" cy="752575"/>
          </a:xfrm>
          <a:prstGeom prst="curvedConnector3">
            <a:avLst>
              <a:gd name="adj1" fmla="val 16344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4099492" y="3931686"/>
            <a:ext cx="1451715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099492" y="3931686"/>
            <a:ext cx="1451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TCPConnection</a:t>
            </a:r>
            <a:endParaRPr lang="en-US" sz="1400" dirty="0"/>
          </a:p>
        </p:txBody>
      </p:sp>
      <p:cxnSp>
        <p:nvCxnSpPr>
          <p:cNvPr id="80" name="Straight Arrow Connector 79"/>
          <p:cNvCxnSpPr>
            <a:stCxn id="56" idx="1"/>
            <a:endCxn id="77" idx="3"/>
          </p:cNvCxnSpPr>
          <p:nvPr/>
        </p:nvCxnSpPr>
        <p:spPr>
          <a:xfrm flipH="1">
            <a:off x="5551207" y="4085575"/>
            <a:ext cx="1347822" cy="20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597203" y="4105585"/>
            <a:ext cx="1306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</a:t>
            </a:r>
            <a:r>
              <a:rPr lang="en-US" sz="1400" dirty="0" smtClean="0"/>
              <a:t>ommunicate()</a:t>
            </a:r>
            <a:endParaRPr lang="en-US" sz="1400" dirty="0"/>
          </a:p>
        </p:txBody>
      </p:sp>
      <p:cxnSp>
        <p:nvCxnSpPr>
          <p:cNvPr id="83" name="Curved Connector 82"/>
          <p:cNvCxnSpPr>
            <a:stCxn id="77" idx="2"/>
            <a:endCxn id="10" idx="3"/>
          </p:cNvCxnSpPr>
          <p:nvPr/>
        </p:nvCxnSpPr>
        <p:spPr>
          <a:xfrm rot="5400000">
            <a:off x="4191006" y="4377483"/>
            <a:ext cx="732343" cy="53634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710101" y="4488608"/>
            <a:ext cx="1306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parse_request</a:t>
            </a:r>
            <a:r>
              <a:rPr lang="en-US" sz="1400" dirty="0"/>
              <a:t>/</a:t>
            </a:r>
            <a:r>
              <a:rPr lang="en-US" sz="1400" dirty="0" smtClean="0"/>
              <a:t>response</a:t>
            </a:r>
            <a:endParaRPr lang="en-US" sz="1400" dirty="0"/>
          </a:p>
        </p:txBody>
      </p:sp>
      <p:sp>
        <p:nvSpPr>
          <p:cNvPr id="94" name="Rounded Rectangle 93"/>
          <p:cNvSpPr/>
          <p:nvPr/>
        </p:nvSpPr>
        <p:spPr>
          <a:xfrm>
            <a:off x="1472563" y="3950297"/>
            <a:ext cx="1911155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472563" y="3951697"/>
            <a:ext cx="1911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Tree (RequestHandler)</a:t>
            </a:r>
            <a:endParaRPr lang="en-US" sz="1400" dirty="0"/>
          </a:p>
        </p:txBody>
      </p:sp>
      <p:cxnSp>
        <p:nvCxnSpPr>
          <p:cNvPr id="98" name="Curved Connector 97"/>
          <p:cNvCxnSpPr/>
          <p:nvPr/>
        </p:nvCxnSpPr>
        <p:spPr>
          <a:xfrm rot="16200000" flipV="1">
            <a:off x="2559991" y="4291078"/>
            <a:ext cx="578454" cy="515245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28679" y="4470355"/>
            <a:ext cx="725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__call__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258118" y="4903740"/>
            <a:ext cx="2172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Eventually callback to HTTPRequest.start_response()</a:t>
            </a:r>
            <a:endParaRPr lang="en-US" sz="1200" dirty="0"/>
          </a:p>
        </p:txBody>
      </p:sp>
      <p:cxnSp>
        <p:nvCxnSpPr>
          <p:cNvPr id="102" name="Curved Connector 101"/>
          <p:cNvCxnSpPr>
            <a:stCxn id="94" idx="1"/>
            <a:endCxn id="11" idx="1"/>
          </p:cNvCxnSpPr>
          <p:nvPr/>
        </p:nvCxnSpPr>
        <p:spPr>
          <a:xfrm rot="10800000" flipH="1" flipV="1">
            <a:off x="1472562" y="4124197"/>
            <a:ext cx="1634277" cy="867620"/>
          </a:xfrm>
          <a:prstGeom prst="curvedConnector3">
            <a:avLst>
              <a:gd name="adj1" fmla="val -2014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7280650" y="1695831"/>
            <a:ext cx="414922" cy="82026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903338" y="1388054"/>
            <a:ext cx="1708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8000"/>
                </a:solidFill>
              </a:rPr>
              <a:t>Client connection</a:t>
            </a:r>
            <a:endParaRPr lang="en-US" sz="1400" dirty="0">
              <a:solidFill>
                <a:srgbClr val="008000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88954" y="918679"/>
            <a:ext cx="1482720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88954" y="918679"/>
            <a:ext cx="1482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Autoreloader</a:t>
            </a:r>
            <a:endParaRPr lang="en-US" sz="1400" dirty="0"/>
          </a:p>
        </p:txBody>
      </p:sp>
      <p:sp>
        <p:nvSpPr>
          <p:cNvPr id="112" name="Rounded Rectangle 111"/>
          <p:cNvSpPr/>
          <p:nvPr/>
        </p:nvSpPr>
        <p:spPr>
          <a:xfrm>
            <a:off x="88954" y="1493057"/>
            <a:ext cx="1482720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88954" y="1493057"/>
            <a:ext cx="1482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_TimeoutMonitor</a:t>
            </a:r>
            <a:endParaRPr lang="en-US" sz="1400" dirty="0"/>
          </a:p>
        </p:txBody>
      </p:sp>
      <p:sp>
        <p:nvSpPr>
          <p:cNvPr id="114" name="Rounded Rectangle 113"/>
          <p:cNvSpPr/>
          <p:nvPr/>
        </p:nvSpPr>
        <p:spPr>
          <a:xfrm>
            <a:off x="88954" y="2034023"/>
            <a:ext cx="1482720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88954" y="2034023"/>
            <a:ext cx="1482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ThreadManager</a:t>
            </a:r>
            <a:endParaRPr lang="en-US" sz="1400" dirty="0"/>
          </a:p>
        </p:txBody>
      </p:sp>
      <p:sp>
        <p:nvSpPr>
          <p:cNvPr id="116" name="Rounded Rectangle 115"/>
          <p:cNvSpPr/>
          <p:nvPr/>
        </p:nvSpPr>
        <p:spPr>
          <a:xfrm>
            <a:off x="88954" y="2636091"/>
            <a:ext cx="1482720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88954" y="2636091"/>
            <a:ext cx="1482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SignalHandler</a:t>
            </a:r>
            <a:endParaRPr lang="en-US" sz="1400" dirty="0"/>
          </a:p>
        </p:txBody>
      </p:sp>
      <p:cxnSp>
        <p:nvCxnSpPr>
          <p:cNvPr id="119" name="Straight Arrow Connector 118"/>
          <p:cNvCxnSpPr>
            <a:stCxn id="109" idx="3"/>
            <a:endCxn id="5" idx="1"/>
          </p:cNvCxnSpPr>
          <p:nvPr/>
        </p:nvCxnSpPr>
        <p:spPr>
          <a:xfrm>
            <a:off x="1571674" y="1092579"/>
            <a:ext cx="828183" cy="780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2" idx="3"/>
            <a:endCxn id="4" idx="1"/>
          </p:cNvCxnSpPr>
          <p:nvPr/>
        </p:nvCxnSpPr>
        <p:spPr>
          <a:xfrm>
            <a:off x="1571674" y="1666957"/>
            <a:ext cx="828183" cy="226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5" idx="3"/>
            <a:endCxn id="4" idx="1"/>
          </p:cNvCxnSpPr>
          <p:nvPr/>
        </p:nvCxnSpPr>
        <p:spPr>
          <a:xfrm flipV="1">
            <a:off x="1571674" y="1893559"/>
            <a:ext cx="828183" cy="294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16" idx="3"/>
            <a:endCxn id="5" idx="1"/>
          </p:cNvCxnSpPr>
          <p:nvPr/>
        </p:nvCxnSpPr>
        <p:spPr>
          <a:xfrm flipV="1">
            <a:off x="1571674" y="1873548"/>
            <a:ext cx="828183" cy="936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810006" y="2353898"/>
            <a:ext cx="2100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Subscribe(start/stop evts)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5202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148536" y="4793100"/>
            <a:ext cx="892097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48536" y="4793100"/>
            <a:ext cx="892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engine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2094010" y="2775262"/>
            <a:ext cx="1145079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94010" y="2775262"/>
            <a:ext cx="1145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CPWSGIApp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123933" y="5445403"/>
            <a:ext cx="1182164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23933" y="5445403"/>
            <a:ext cx="1223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HTTPRequest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4319429" y="961853"/>
            <a:ext cx="2432483" cy="34779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58868" y="963852"/>
            <a:ext cx="2432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ClientHandlerTree (Our code)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1364684" y="977243"/>
            <a:ext cx="1243471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64684" y="977243"/>
            <a:ext cx="1243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ispatcher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31269" y="1913190"/>
            <a:ext cx="128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9) __call__(path)</a:t>
            </a:r>
            <a:endParaRPr lang="en-US" sz="1200" dirty="0"/>
          </a:p>
        </p:txBody>
      </p:sp>
      <p:sp>
        <p:nvSpPr>
          <p:cNvPr id="94" name="Rounded Rectangle 93"/>
          <p:cNvSpPr/>
          <p:nvPr/>
        </p:nvSpPr>
        <p:spPr>
          <a:xfrm>
            <a:off x="3742690" y="4553614"/>
            <a:ext cx="1106588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3742690" y="4555014"/>
            <a:ext cx="1031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Tree</a:t>
            </a:r>
            <a:endParaRPr lang="en-US" sz="1400" dirty="0"/>
          </a:p>
        </p:txBody>
      </p:sp>
      <p:cxnSp>
        <p:nvCxnSpPr>
          <p:cNvPr id="98" name="Curved Connector 97"/>
          <p:cNvCxnSpPr>
            <a:endCxn id="94" idx="2"/>
          </p:cNvCxnSpPr>
          <p:nvPr/>
        </p:nvCxnSpPr>
        <p:spPr>
          <a:xfrm rot="10800000">
            <a:off x="4295984" y="4901413"/>
            <a:ext cx="827950" cy="54399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624338" y="5168404"/>
            <a:ext cx="888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1) __call__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3709215" y="3710409"/>
            <a:ext cx="1140063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709215" y="3710409"/>
            <a:ext cx="1140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Application</a:t>
            </a:r>
            <a:endParaRPr lang="en-US" sz="1400" dirty="0"/>
          </a:p>
        </p:txBody>
      </p:sp>
      <p:cxnSp>
        <p:nvCxnSpPr>
          <p:cNvPr id="19" name="Straight Arrow Connector 18"/>
          <p:cNvCxnSpPr>
            <a:stCxn id="94" idx="0"/>
            <a:endCxn id="44" idx="2"/>
          </p:cNvCxnSpPr>
          <p:nvPr/>
        </p:nvCxnSpPr>
        <p:spPr>
          <a:xfrm flipH="1" flipV="1">
            <a:off x="4279247" y="4058208"/>
            <a:ext cx="16737" cy="495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295984" y="4229775"/>
            <a:ext cx="10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Lookup App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3389168" y="4229775"/>
            <a:ext cx="87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2) __call__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44" idx="0"/>
            <a:endCxn id="8" idx="2"/>
          </p:cNvCxnSpPr>
          <p:nvPr/>
        </p:nvCxnSpPr>
        <p:spPr>
          <a:xfrm flipH="1" flipV="1">
            <a:off x="2666550" y="3123061"/>
            <a:ext cx="1612697" cy="5873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666550" y="3294910"/>
            <a:ext cx="899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3) __call__</a:t>
            </a:r>
            <a:endParaRPr lang="en-US" sz="1200" dirty="0"/>
          </a:p>
        </p:txBody>
      </p:sp>
      <p:sp>
        <p:nvSpPr>
          <p:cNvPr id="70" name="Rounded Rectangle 69"/>
          <p:cNvSpPr/>
          <p:nvPr/>
        </p:nvSpPr>
        <p:spPr>
          <a:xfrm>
            <a:off x="3786573" y="2768845"/>
            <a:ext cx="1522474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786573" y="2775262"/>
            <a:ext cx="1522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ExceptionTrapper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5698027" y="2757966"/>
            <a:ext cx="1522474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698027" y="2764383"/>
            <a:ext cx="1522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InternalRedirector</a:t>
            </a:r>
          </a:p>
        </p:txBody>
      </p:sp>
      <p:cxnSp>
        <p:nvCxnSpPr>
          <p:cNvPr id="37" name="Straight Arrow Connector 36"/>
          <p:cNvCxnSpPr>
            <a:stCxn id="9" idx="3"/>
            <a:endCxn id="71" idx="1"/>
          </p:cNvCxnSpPr>
          <p:nvPr/>
        </p:nvCxnSpPr>
        <p:spPr>
          <a:xfrm>
            <a:off x="3239090" y="2929151"/>
            <a:ext cx="5474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0" idx="3"/>
            <a:endCxn id="74" idx="1"/>
          </p:cNvCxnSpPr>
          <p:nvPr/>
        </p:nvCxnSpPr>
        <p:spPr>
          <a:xfrm flipV="1">
            <a:off x="5309047" y="2931866"/>
            <a:ext cx="388980" cy="10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7635848" y="2750501"/>
            <a:ext cx="1194843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635848" y="2756918"/>
            <a:ext cx="1194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AppResponse</a:t>
            </a:r>
            <a:endParaRPr lang="en-US" sz="1400" dirty="0"/>
          </a:p>
        </p:txBody>
      </p:sp>
      <p:cxnSp>
        <p:nvCxnSpPr>
          <p:cNvPr id="41" name="Straight Arrow Connector 40"/>
          <p:cNvCxnSpPr>
            <a:stCxn id="75" idx="3"/>
            <a:endCxn id="79" idx="1"/>
          </p:cNvCxnSpPr>
          <p:nvPr/>
        </p:nvCxnSpPr>
        <p:spPr>
          <a:xfrm>
            <a:off x="7220501" y="2918272"/>
            <a:ext cx="415347" cy="61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156599" y="2665746"/>
            <a:ext cx="725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__call__</a:t>
            </a:r>
            <a:endParaRPr lang="en-US" sz="1200" dirty="0"/>
          </a:p>
        </p:txBody>
      </p:sp>
      <p:sp>
        <p:nvSpPr>
          <p:cNvPr id="89" name="Rounded Rectangle 88"/>
          <p:cNvSpPr/>
          <p:nvPr/>
        </p:nvSpPr>
        <p:spPr>
          <a:xfrm>
            <a:off x="474989" y="3328847"/>
            <a:ext cx="1397269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74989" y="3328847"/>
            <a:ext cx="1397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Request </a:t>
            </a:r>
            <a:r>
              <a:rPr lang="en-US" sz="1400" dirty="0" smtClean="0">
                <a:solidFill>
                  <a:srgbClr val="FF0000"/>
                </a:solidFill>
              </a:rPr>
              <a:t>(CORE)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727575" y="4852546"/>
            <a:ext cx="892097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727575" y="4852546"/>
            <a:ext cx="892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Response</a:t>
            </a:r>
            <a:endParaRPr lang="en-US" sz="1400" dirty="0"/>
          </a:p>
        </p:txBody>
      </p:sp>
      <p:cxnSp>
        <p:nvCxnSpPr>
          <p:cNvPr id="96" name="Curved Connector 95"/>
          <p:cNvCxnSpPr>
            <a:stCxn id="79" idx="2"/>
            <a:endCxn id="44" idx="3"/>
          </p:cNvCxnSpPr>
          <p:nvPr/>
        </p:nvCxnSpPr>
        <p:spPr>
          <a:xfrm rot="5400000">
            <a:off x="6148270" y="1799308"/>
            <a:ext cx="786009" cy="338399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148536" y="3433410"/>
            <a:ext cx="1109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6) get_serving</a:t>
            </a:r>
            <a:endParaRPr lang="en-US" sz="1200" dirty="0"/>
          </a:p>
        </p:txBody>
      </p:sp>
      <p:cxnSp>
        <p:nvCxnSpPr>
          <p:cNvPr id="101" name="Straight Arrow Connector 100"/>
          <p:cNvCxnSpPr>
            <a:stCxn id="45" idx="1"/>
          </p:cNvCxnSpPr>
          <p:nvPr/>
        </p:nvCxnSpPr>
        <p:spPr>
          <a:xfrm flipH="1" flipV="1">
            <a:off x="1872258" y="3636624"/>
            <a:ext cx="1836957" cy="22767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4" idx="1"/>
            <a:endCxn id="92" idx="3"/>
          </p:cNvCxnSpPr>
          <p:nvPr/>
        </p:nvCxnSpPr>
        <p:spPr>
          <a:xfrm flipH="1">
            <a:off x="1619672" y="3884309"/>
            <a:ext cx="2089543" cy="114213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506440" y="4208494"/>
            <a:ext cx="3068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7) publish(‘acquire_thread’, ‘before_request’)</a:t>
            </a:r>
            <a:endParaRPr lang="en-US" sz="1200" dirty="0"/>
          </a:p>
        </p:txBody>
      </p:sp>
      <p:cxnSp>
        <p:nvCxnSpPr>
          <p:cNvPr id="111" name="Straight Arrow Connector 110"/>
          <p:cNvCxnSpPr>
            <a:stCxn id="44" idx="3"/>
            <a:endCxn id="4" idx="1"/>
          </p:cNvCxnSpPr>
          <p:nvPr/>
        </p:nvCxnSpPr>
        <p:spPr>
          <a:xfrm>
            <a:off x="4849278" y="3884309"/>
            <a:ext cx="1299258" cy="10826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89" idx="2"/>
            <a:endCxn id="93" idx="0"/>
          </p:cNvCxnSpPr>
          <p:nvPr/>
        </p:nvCxnSpPr>
        <p:spPr>
          <a:xfrm>
            <a:off x="1173624" y="3676646"/>
            <a:ext cx="0" cy="1175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265820" y="4018186"/>
            <a:ext cx="1656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</a:t>
            </a:r>
            <a:r>
              <a:rPr lang="en-US" sz="1200" dirty="0" smtClean="0"/>
              <a:t>) Update resp body</a:t>
            </a:r>
            <a:endParaRPr 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138229" y="2641273"/>
            <a:ext cx="663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5) run</a:t>
            </a:r>
            <a:endParaRPr lang="en-US" sz="1200" dirty="0"/>
          </a:p>
        </p:txBody>
      </p:sp>
      <p:cxnSp>
        <p:nvCxnSpPr>
          <p:cNvPr id="124" name="Curved Connector 123"/>
          <p:cNvCxnSpPr>
            <a:stCxn id="79" idx="0"/>
            <a:endCxn id="89" idx="0"/>
          </p:cNvCxnSpPr>
          <p:nvPr/>
        </p:nvCxnSpPr>
        <p:spPr>
          <a:xfrm rot="16200000" flipH="1" flipV="1">
            <a:off x="4414274" y="-490149"/>
            <a:ext cx="578346" cy="7059646"/>
          </a:xfrm>
          <a:prstGeom prst="curvedConnector3">
            <a:avLst>
              <a:gd name="adj1" fmla="val -12649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849278" y="2040158"/>
            <a:ext cx="725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  <a:r>
              <a:rPr lang="en-US" sz="1200" dirty="0" smtClean="0"/>
              <a:t>) run</a:t>
            </a:r>
            <a:endParaRPr lang="en-US" sz="1200" dirty="0"/>
          </a:p>
        </p:txBody>
      </p:sp>
      <p:cxnSp>
        <p:nvCxnSpPr>
          <p:cNvPr id="129" name="Curved Connector 128"/>
          <p:cNvCxnSpPr>
            <a:stCxn id="82" idx="3"/>
            <a:endCxn id="11" idx="3"/>
          </p:cNvCxnSpPr>
          <p:nvPr/>
        </p:nvCxnSpPr>
        <p:spPr>
          <a:xfrm flipH="1">
            <a:off x="6347303" y="2910807"/>
            <a:ext cx="2483388" cy="2688485"/>
          </a:xfrm>
          <a:prstGeom prst="curvedConnector3">
            <a:avLst>
              <a:gd name="adj1" fmla="val -920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414384" y="5346856"/>
            <a:ext cx="1479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11) start_response()</a:t>
            </a:r>
            <a:endParaRPr lang="en-US" sz="1200" dirty="0"/>
          </a:p>
        </p:txBody>
      </p:sp>
      <p:cxnSp>
        <p:nvCxnSpPr>
          <p:cNvPr id="139" name="Curved Connector 138"/>
          <p:cNvCxnSpPr>
            <a:stCxn id="89" idx="1"/>
            <a:endCxn id="14" idx="1"/>
          </p:cNvCxnSpPr>
          <p:nvPr/>
        </p:nvCxnSpPr>
        <p:spPr>
          <a:xfrm rot="10800000" flipH="1">
            <a:off x="474988" y="1151143"/>
            <a:ext cx="889695" cy="2351604"/>
          </a:xfrm>
          <a:prstGeom prst="curvedConnector3">
            <a:avLst>
              <a:gd name="adj1" fmla="val -2569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5" idx="3"/>
            <a:endCxn id="12" idx="1"/>
          </p:cNvCxnSpPr>
          <p:nvPr/>
        </p:nvCxnSpPr>
        <p:spPr>
          <a:xfrm>
            <a:off x="2608155" y="1131132"/>
            <a:ext cx="1711274" cy="4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2577243" y="838743"/>
            <a:ext cx="1601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10) find_handler and</a:t>
            </a:r>
            <a:endParaRPr lang="en-US" sz="1200" dirty="0"/>
          </a:p>
        </p:txBody>
      </p:sp>
      <p:sp>
        <p:nvSpPr>
          <p:cNvPr id="160" name="TextBox 159"/>
          <p:cNvSpPr txBox="1"/>
          <p:nvPr/>
        </p:nvSpPr>
        <p:spPr>
          <a:xfrm>
            <a:off x="2577244" y="1171152"/>
            <a:ext cx="193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Call handler (res is body)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4894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</TotalTime>
  <Words>259</Words>
  <Application>Microsoft Macintosh PowerPoint</Application>
  <PresentationFormat>On-screen Show (4:3)</PresentationFormat>
  <Paragraphs>62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Splunk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Chen</dc:creator>
  <cp:lastModifiedBy>Ken Chen</cp:lastModifiedBy>
  <cp:revision>92</cp:revision>
  <dcterms:created xsi:type="dcterms:W3CDTF">2014-02-21T02:21:37Z</dcterms:created>
  <dcterms:modified xsi:type="dcterms:W3CDTF">2014-02-22T14:53:00Z</dcterms:modified>
</cp:coreProperties>
</file>