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4777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24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62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17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0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97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77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ricks.com/blog/2014/11/05/spark-officially-sets-a-new-record-in-large-scale-sort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jhRkfAuU7I#t=35m20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ument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Apache Spark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 Frame and Schuyler Mortimer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Apache Spark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Short explanation: a faster MapReduce with more capabilities</a:t>
            </a:r>
          </a:p>
          <a:p>
            <a:pPr marL="914400" lvl="1" indent="-3175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“It has been used to sort 100 TB of data 3X faster than Hadoop MapReduce on 1/10th of the machines”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525" y="3411700"/>
            <a:ext cx="29146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Extra Capabilities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Write applications in: Scala, Java, or Python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Can read from any Hadoop data source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Reads from sources other </a:t>
            </a:r>
            <a:r>
              <a:rPr lang="en" dirty="0" smtClean="0"/>
              <a:t>than </a:t>
            </a:r>
            <a:r>
              <a:rPr lang="en" dirty="0"/>
              <a:t>Hadoop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Real time data manipulation 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3635375"/>
            <a:ext cx="30099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is Spark faster?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Memory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Able to run in memory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Greatly reduces the required amounts of writes and reads to disk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Uses different architecture to distribute work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Allocates hardware resources better than MapReduce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/ Tutorials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Tweets 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https://www.youtube.com/watch?v=FjhRkfAuU7I#t=35m20s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Apache Tutorials: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https://spark.apache.org/documentation.html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63975" y="3517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122" y="1642775"/>
            <a:ext cx="1859300" cy="30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Courier New</vt:lpstr>
      <vt:lpstr>modern</vt:lpstr>
      <vt:lpstr>Apache Spark</vt:lpstr>
      <vt:lpstr>Apache Spark</vt:lpstr>
      <vt:lpstr>Extra Capabilities </vt:lpstr>
      <vt:lpstr>Why is Spark faster?</vt:lpstr>
      <vt:lpstr>Demo / Tutorials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Joseph Clark</dc:creator>
  <cp:lastModifiedBy>Joseph Clark</cp:lastModifiedBy>
  <cp:revision>2</cp:revision>
  <dcterms:modified xsi:type="dcterms:W3CDTF">2014-11-21T21:29:06Z</dcterms:modified>
</cp:coreProperties>
</file>