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60" r:id="rId4"/>
    <p:sldId id="261" r:id="rId5"/>
    <p:sldId id="262" r:id="rId6"/>
    <p:sldId id="258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ECCC5FB-DC37-44D0-ACAA-616367A65B42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6383055-C194-49E7-8E93-5E2E467B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4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C5FB-DC37-44D0-ACAA-616367A65B42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3055-C194-49E7-8E93-5E2E467B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4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C5FB-DC37-44D0-ACAA-616367A65B42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3055-C194-49E7-8E93-5E2E467B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95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C5FB-DC37-44D0-ACAA-616367A65B42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3055-C194-49E7-8E93-5E2E467B4B6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928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C5FB-DC37-44D0-ACAA-616367A65B42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3055-C194-49E7-8E93-5E2E467B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27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C5FB-DC37-44D0-ACAA-616367A65B42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3055-C194-49E7-8E93-5E2E467B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85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C5FB-DC37-44D0-ACAA-616367A65B42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3055-C194-49E7-8E93-5E2E467B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34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C5FB-DC37-44D0-ACAA-616367A65B42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3055-C194-49E7-8E93-5E2E467B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94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C5FB-DC37-44D0-ACAA-616367A65B42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3055-C194-49E7-8E93-5E2E467B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5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C5FB-DC37-44D0-ACAA-616367A65B42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3055-C194-49E7-8E93-5E2E467B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5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C5FB-DC37-44D0-ACAA-616367A65B42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3055-C194-49E7-8E93-5E2E467B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44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C5FB-DC37-44D0-ACAA-616367A65B42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3055-C194-49E7-8E93-5E2E467B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7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C5FB-DC37-44D0-ACAA-616367A65B42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3055-C194-49E7-8E93-5E2E467B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C5FB-DC37-44D0-ACAA-616367A65B42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3055-C194-49E7-8E93-5E2E467B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3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C5FB-DC37-44D0-ACAA-616367A65B42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3055-C194-49E7-8E93-5E2E467B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5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C5FB-DC37-44D0-ACAA-616367A65B42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3055-C194-49E7-8E93-5E2E467B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8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C5FB-DC37-44D0-ACAA-616367A65B42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3055-C194-49E7-8E93-5E2E467B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1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CC5FB-DC37-44D0-ACAA-616367A65B42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83055-C194-49E7-8E93-5E2E467B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9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swarmlab.com/r-vs-python-round-1/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Great Debate: R vs.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</a:t>
            </a:r>
            <a:r>
              <a:rPr lang="en-US" strike="sngStrike" dirty="0" smtClean="0"/>
              <a:t>Manoj Panikkar</a:t>
            </a:r>
            <a:r>
              <a:rPr lang="en-US" dirty="0" smtClean="0"/>
              <a:t> </a:t>
            </a:r>
            <a:r>
              <a:rPr lang="en-US" b="1" dirty="0" smtClean="0"/>
              <a:t>TEAM VELOCITY</a:t>
            </a:r>
          </a:p>
          <a:p>
            <a:r>
              <a:rPr lang="en-US" dirty="0" smtClean="0"/>
              <a:t>“Speeding ahead of the rest”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7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051" y="1376970"/>
            <a:ext cx="6906721" cy="5061930"/>
          </a:xfrm>
        </p:spPr>
      </p:pic>
    </p:spTree>
    <p:extLst>
      <p:ext uri="{BB962C8B-B14F-4D97-AF65-F5344CB8AC3E}">
        <p14:creationId xmlns:p14="http://schemas.microsoft.com/office/powerpoint/2010/main" val="306528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 of 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Created for statistical analysis</a:t>
            </a:r>
          </a:p>
          <a:p>
            <a:r>
              <a:rPr lang="en-US" dirty="0" smtClean="0"/>
              <a:t>Extend functions with add-on packages</a:t>
            </a:r>
          </a:p>
          <a:p>
            <a:r>
              <a:rPr lang="en-US" dirty="0" smtClean="0"/>
              <a:t>Integrates with other languages (C++, Java, etc.) and tools (SPSS, </a:t>
            </a:r>
            <a:r>
              <a:rPr lang="en-US" dirty="0" err="1" smtClean="0"/>
              <a:t>Matlab</a:t>
            </a:r>
            <a:r>
              <a:rPr lang="en-US" dirty="0" smtClean="0"/>
              <a:t>, Stata, etc.)</a:t>
            </a:r>
          </a:p>
          <a:p>
            <a:r>
              <a:rPr lang="en-US" dirty="0" smtClean="0"/>
              <a:t>Programmable!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Different learning curve – not like other programming languages!</a:t>
            </a:r>
          </a:p>
          <a:p>
            <a:r>
              <a:rPr lang="en-US" dirty="0" smtClean="0"/>
              <a:t>Everything is under a command line (minimal GUI)</a:t>
            </a:r>
          </a:p>
          <a:p>
            <a:r>
              <a:rPr lang="en-US" dirty="0" smtClean="0"/>
              <a:t>Documentation hard-to-understand</a:t>
            </a:r>
          </a:p>
          <a:p>
            <a:r>
              <a:rPr lang="en-US" dirty="0"/>
              <a:t>Can’t create .exe </a:t>
            </a:r>
            <a:r>
              <a:rPr lang="en-US" dirty="0" smtClean="0"/>
              <a:t>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6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 of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Easy syntax, easy-to-learn</a:t>
            </a:r>
          </a:p>
          <a:p>
            <a:r>
              <a:rPr lang="en-US" dirty="0" smtClean="0"/>
              <a:t>Plenty of documentation</a:t>
            </a:r>
          </a:p>
          <a:p>
            <a:r>
              <a:rPr lang="en-US" dirty="0" smtClean="0"/>
              <a:t>Extend functions by importing Python modules</a:t>
            </a:r>
          </a:p>
          <a:p>
            <a:r>
              <a:rPr lang="en-US" dirty="0"/>
              <a:t>U</a:t>
            </a:r>
            <a:r>
              <a:rPr lang="en-US" dirty="0" smtClean="0"/>
              <a:t>sed for other purposes – efficiency of one programming language across different applications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 focus on data (jack of all trades, master of none)</a:t>
            </a:r>
          </a:p>
          <a:p>
            <a:r>
              <a:rPr lang="en-US" dirty="0" smtClean="0"/>
              <a:t>Less sophisticated graphing capabilities</a:t>
            </a:r>
          </a:p>
          <a:p>
            <a:r>
              <a:rPr lang="en-US" dirty="0" smtClean="0"/>
              <a:t>Community support not data-driven nor statistically focused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75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Industry Trends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Analytics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Overall</a:t>
            </a:r>
            <a:endParaRPr lang="en-US" dirty="0"/>
          </a:p>
        </p:txBody>
      </p:sp>
      <p:pic>
        <p:nvPicPr>
          <p:cNvPr id="4098" name="Picture 2" descr="http://r4stats.files.wordpress.com/2014/02/fig_1_c_rvpython_2014-2-22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522" y="3073400"/>
            <a:ext cx="4784168" cy="271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ython, Java, php, Javascript, R Job Trends graph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78074"/>
            <a:ext cx="4875213" cy="270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24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46705" y="101601"/>
            <a:ext cx="3856037" cy="1639884"/>
          </a:xfrm>
        </p:spPr>
        <p:txBody>
          <a:bodyPr/>
          <a:lstStyle/>
          <a:p>
            <a:r>
              <a:rPr lang="en-US" dirty="0" smtClean="0"/>
              <a:t>Verdict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1146705" y="1741486"/>
            <a:ext cx="3856037" cy="385921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</a:t>
            </a:r>
            <a:r>
              <a:rPr lang="en-US" dirty="0" smtClean="0"/>
              <a:t>Python </a:t>
            </a:r>
            <a:r>
              <a:rPr lang="en-US" dirty="0"/>
              <a:t>and </a:t>
            </a:r>
            <a:r>
              <a:rPr lang="en-US" dirty="0" smtClean="0"/>
              <a:t>R have their own strengths and weaknesses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the tool you know best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the tool that can get your work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 usually used for more complex statistical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Python usually used for data manipulation and simple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“The more tools you have at your disposal, the more effectively you can do the job at hand” –Kaggle user 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 descr="http://www.unixstickers.com/image/cache/data/stickers/python/python.sh-600x6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317" y="1778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upload.wikimedia.org/wikipedia/commons/c/c1/R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0" y="3191933"/>
            <a:ext cx="344805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07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“Rpy2” Package – Best of both Worlds?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you to issue R commands from Python</a:t>
            </a:r>
          </a:p>
          <a:p>
            <a:r>
              <a:rPr lang="en-US" dirty="0" smtClean="0"/>
              <a:t>Focuses on providing a simple interface to R from Python</a:t>
            </a:r>
          </a:p>
          <a:p>
            <a:r>
              <a:rPr lang="en-US" dirty="0"/>
              <a:t>“from rpy2.robjects import r” after installing the package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 - Python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3966" y="1614488"/>
            <a:ext cx="6160892" cy="496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8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 - 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1183" y="1601787"/>
            <a:ext cx="3626457" cy="508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6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5181598"/>
          </a:xfrm>
        </p:spPr>
        <p:txBody>
          <a:bodyPr/>
          <a:lstStyle/>
          <a:p>
            <a:pPr algn="ctr"/>
            <a:r>
              <a:rPr lang="en-US" b="1" dirty="0" smtClean="0"/>
              <a:t>In-Class DEMO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Tutorial From: </a:t>
            </a:r>
            <a:r>
              <a:rPr lang="en-US" dirty="0">
                <a:hlinkClick r:id="rId2"/>
              </a:rPr>
              <a:t>http://www.theswarmlab.com/r-vs-python-round-1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82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410</TotalTime>
  <Words>272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The Great Debate: R vs. Python</vt:lpstr>
      <vt:lpstr>Pros and CONS of R</vt:lpstr>
      <vt:lpstr>Pros and Cons of Python</vt:lpstr>
      <vt:lpstr>Industry Trends</vt:lpstr>
      <vt:lpstr>Verdict</vt:lpstr>
      <vt:lpstr>The “Rpy2” Package – Best of both Worlds?</vt:lpstr>
      <vt:lpstr>Sample CODE - Python</vt:lpstr>
      <vt:lpstr>SAMPLE CODE - R</vt:lpstr>
      <vt:lpstr>In-Class DEMO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vs. Python</dc:title>
  <dc:creator>Manoj Panikkar</dc:creator>
  <cp:lastModifiedBy>Joseph Clark</cp:lastModifiedBy>
  <cp:revision>22</cp:revision>
  <dcterms:created xsi:type="dcterms:W3CDTF">2014-11-24T03:58:37Z</dcterms:created>
  <dcterms:modified xsi:type="dcterms:W3CDTF">2014-12-03T21:02:28Z</dcterms:modified>
</cp:coreProperties>
</file>