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71" r:id="rId1"/>
  </p:sldMasterIdLst>
  <p:notesMasterIdLst>
    <p:notesMasterId r:id="rId7"/>
  </p:notesMasterIdLst>
  <p:handoutMasterIdLst>
    <p:handoutMasterId r:id="rId8"/>
  </p:handoutMasterIdLst>
  <p:sldIdLst>
    <p:sldId id="1345" r:id="rId2"/>
    <p:sldId id="1523" r:id="rId3"/>
    <p:sldId id="1539" r:id="rId4"/>
    <p:sldId id="1524" r:id="rId5"/>
    <p:sldId id="1369" r:id="rId6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>
          <p15:clr>
            <a:srgbClr val="A4A3A4"/>
          </p15:clr>
        </p15:guide>
        <p15:guide id="2" pos="3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7F2FA"/>
    <a:srgbClr val="38A5E0"/>
    <a:srgbClr val="008CD7"/>
    <a:srgbClr val="008BD8"/>
    <a:srgbClr val="FFFFFF"/>
    <a:srgbClr val="CCE4F5"/>
    <a:srgbClr val="00B050"/>
    <a:srgbClr val="002C5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0682" autoAdjust="0"/>
  </p:normalViewPr>
  <p:slideViewPr>
    <p:cSldViewPr>
      <p:cViewPr varScale="1">
        <p:scale>
          <a:sx n="74" d="100"/>
          <a:sy n="74" d="100"/>
        </p:scale>
        <p:origin x="1068" y="72"/>
      </p:cViewPr>
      <p:guideLst>
        <p:guide orient="horz" pos="4156"/>
        <p:guide pos="3470"/>
      </p:guideLst>
    </p:cSldViewPr>
  </p:slideViewPr>
  <p:outlineViewPr>
    <p:cViewPr>
      <p:scale>
        <a:sx n="33" d="100"/>
        <a:sy n="33" d="100"/>
      </p:scale>
      <p:origin x="0" y="-27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172"/>
    </p:cViewPr>
  </p:sorterViewPr>
  <p:notesViewPr>
    <p:cSldViewPr>
      <p:cViewPr varScale="1">
        <p:scale>
          <a:sx n="53" d="100"/>
          <a:sy n="53" d="100"/>
        </p:scale>
        <p:origin x="2424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374D668-D138-4503-8038-BF417F9302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4343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47C3CA4-1A3F-43E3-944D-8257F97CD2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122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899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780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111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251520" y="1026614"/>
            <a:ext cx="8640959" cy="564274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88362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016639"/>
            <a:ext cx="9144000" cy="2492481"/>
          </a:xfrm>
          <a:prstGeom prst="rect">
            <a:avLst/>
          </a:prstGeom>
          <a:solidFill>
            <a:srgbClr val="008CD7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467544" y="2195690"/>
            <a:ext cx="8064896" cy="1333117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3600">
                <a:solidFill>
                  <a:srgbClr val="E7F2FA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411760" y="3924057"/>
            <a:ext cx="4248472" cy="396838"/>
          </a:xfrm>
          <a:prstGeom prst="roundRect">
            <a:avLst>
              <a:gd name="adj" fmla="val 50000"/>
            </a:avLst>
          </a:prstGeom>
          <a:solidFill>
            <a:srgbClr val="38A5E0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26195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04448" y="6597352"/>
            <a:ext cx="539552" cy="260648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3252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8316416" y="6495147"/>
            <a:ext cx="827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12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</a:t>
            </a:r>
            <a:fld id="{86D96E20-6CD8-4124-AA34-22E3F318D923}" type="slidenum">
              <a:rPr lang="en-US" altLang="zh-CN" sz="1000" b="1" kern="120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000" b="1" kern="12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50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53188"/>
            <a:ext cx="4211638" cy="3238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9A7A5-5AD4-46F5-B988-BE2FBE559A7F}" type="datetime8">
              <a:rPr lang="zh-CN" altLang="en-US"/>
              <a:pPr>
                <a:defRPr/>
              </a:pPr>
              <a:t>2016年5月13日2时54分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2484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BFB4AC-7DB0-458A-9921-BE108ECB4E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49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 descr="222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80129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68387" y="90549"/>
            <a:ext cx="6923893" cy="60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2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7" r:id="rId3"/>
    <p:sldLayoutId id="2147484678" r:id="rId4"/>
    <p:sldLayoutId id="214748467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bg1"/>
          </a:solidFill>
          <a:effectLst/>
          <a:latin typeface="+mn-ea"/>
          <a:ea typeface="+mn-ea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>
            <a:lumMod val="50000"/>
          </a:schemeClr>
        </a:buClr>
        <a:buSzPct val="100000"/>
        <a:buFont typeface="Wingdings 2" panose="05020102010507070707" pitchFamily="18" charset="2"/>
        <a:buChar char=""/>
        <a:defRPr sz="2000" kern="1200" baseline="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>
              <a:lumMod val="65000"/>
              <a:lumOff val="3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slide" Target="slide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" Target="slide2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slide" Target="slide3.xml"/><Relationship Id="rId2" Type="http://schemas.openxmlformats.org/officeDocument/2006/relationships/tags" Target="../tags/tag16.xml"/><Relationship Id="rId16" Type="http://schemas.openxmlformats.org/officeDocument/2006/relationships/slide" Target="slide2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body" idx="1"/>
          </p:nvPr>
        </p:nvSpPr>
        <p:spPr>
          <a:xfrm>
            <a:off x="2411760" y="4112282"/>
            <a:ext cx="4248472" cy="396838"/>
          </a:xfrm>
        </p:spPr>
        <p:txBody>
          <a:bodyPr>
            <a:noAutofit/>
          </a:bodyPr>
          <a:lstStyle/>
          <a:p>
            <a:r>
              <a:rPr lang="zh-CN" altLang="en-US" sz="1400" dirty="0" smtClean="0"/>
              <a:t>主讲人</a:t>
            </a:r>
            <a:r>
              <a:rPr lang="en-US" altLang="zh-CN" sz="1400" dirty="0" smtClean="0"/>
              <a:t>, </a:t>
            </a:r>
            <a:r>
              <a:rPr lang="en-US" altLang="zh-CN" sz="1400" dirty="0" smtClean="0"/>
              <a:t>2016-4-26</a:t>
            </a:r>
            <a:endParaRPr lang="zh-CN" alt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76872"/>
            <a:ext cx="9144000" cy="164718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>
            <a:hlinkClick r:id="rId15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2886331" y="1628800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>
                <a:solidFill>
                  <a:schemeClr val="accent1"/>
                </a:solidFill>
                <a:ea typeface="华文细黑" panose="02010600040101010101" pitchFamily="2" charset="-122"/>
              </a:rPr>
              <a:t>01</a:t>
            </a:r>
            <a:endParaRPr lang="zh-CN" altLang="en-US" sz="2800" b="1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6" name="MH_Entry_1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3718659" y="1628800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管理角色认知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MH_Number_2">
            <a:hlinkClick r:id="rId16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886331" y="2852936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>
                <a:solidFill>
                  <a:schemeClr val="accent1"/>
                </a:solidFill>
                <a:ea typeface="华文细黑" panose="02010600040101010101" pitchFamily="2" charset="-122"/>
              </a:rPr>
              <a:t>02</a:t>
            </a:r>
            <a:endParaRPr lang="zh-CN" altLang="en-US" sz="2800" b="1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MH_Entry_2">
            <a:hlinkClick r:id="rId16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3718659" y="2852936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新的岗位挑战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35" name="MH_Others_1"/>
          <p:cNvCxnSpPr/>
          <p:nvPr>
            <p:custDataLst>
              <p:tags r:id="rId6"/>
            </p:custDataLst>
          </p:nvPr>
        </p:nvCxnSpPr>
        <p:spPr>
          <a:xfrm>
            <a:off x="2380336" y="1089336"/>
            <a:ext cx="0" cy="536400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Others_2"/>
          <p:cNvSpPr txBox="1"/>
          <p:nvPr>
            <p:custDataLst>
              <p:tags r:id="rId7"/>
            </p:custDataLst>
          </p:nvPr>
        </p:nvSpPr>
        <p:spPr>
          <a:xfrm>
            <a:off x="943190" y="982077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CN" altLang="en-US" sz="440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MH_Others_3"/>
          <p:cNvSpPr txBox="1"/>
          <p:nvPr>
            <p:custDataLst>
              <p:tags r:id="rId8"/>
            </p:custDataLst>
          </p:nvPr>
        </p:nvSpPr>
        <p:spPr>
          <a:xfrm>
            <a:off x="1132778" y="3680203"/>
            <a:ext cx="693893" cy="149846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</a:t>
            </a:r>
            <a:endParaRPr lang="en-US" altLang="zh-CN" sz="4800" b="1" smtClean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4800" b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录</a:t>
            </a:r>
            <a:endParaRPr lang="zh-CN" altLang="en-US" sz="4800" b="1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MH_Others_4"/>
          <p:cNvSpPr/>
          <p:nvPr>
            <p:custDataLst>
              <p:tags r:id="rId9"/>
            </p:custDataLst>
          </p:nvPr>
        </p:nvSpPr>
        <p:spPr>
          <a:xfrm>
            <a:off x="1171949" y="1733583"/>
            <a:ext cx="615553" cy="2062424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800" spc="500">
                <a:solidFill>
                  <a:schemeClr val="accent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spc="500">
              <a:solidFill>
                <a:schemeClr val="accent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Number_2">
            <a:hlinkClick r:id="rId16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886331" y="4055568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/>
                </a:solidFill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11" name="MH_Entry_2">
            <a:hlinkClick r:id="rId16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3718659" y="4055568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思维模式转换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MH_Number_2">
            <a:hlinkClick r:id="rId16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886331" y="5239224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/>
                </a:solidFill>
                <a:ea typeface="华文细黑" panose="02010600040101010101" pitchFamily="2" charset="-122"/>
              </a:rPr>
              <a:t>04</a:t>
            </a:r>
            <a:endParaRPr lang="zh-CN" altLang="en-US" sz="2800" b="1" dirty="0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13" name="MH_Entry_2">
            <a:hlinkClick r:id="rId16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3718659" y="5239224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+mn-ea"/>
              </a:rPr>
              <a:t>交 </a:t>
            </a:r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流 互 </a:t>
            </a:r>
            <a:r>
              <a:rPr lang="zh-CN" altLang="en-US" sz="2800" dirty="0">
                <a:solidFill>
                  <a:srgbClr val="FFFFFF"/>
                </a:solidFill>
                <a:latin typeface="+mn-ea"/>
              </a:rPr>
              <a:t>动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074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>
            <a:hlinkClick r:id="rId16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2886331" y="1628800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>
                <a:solidFill>
                  <a:schemeClr val="accent1"/>
                </a:solidFill>
                <a:ea typeface="华文细黑" panose="02010600040101010101" pitchFamily="2" charset="-122"/>
              </a:rPr>
              <a:t>01</a:t>
            </a:r>
            <a:endParaRPr lang="zh-CN" altLang="en-US" sz="2800" b="1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6" name="MH_Entry_1">
            <a:hlinkClick r:id="rId16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3718659" y="1628800"/>
            <a:ext cx="4346560" cy="682039"/>
          </a:xfrm>
          <a:prstGeom prst="rect">
            <a:avLst/>
          </a:prstGeom>
          <a:solidFill>
            <a:srgbClr val="FF66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管理角色认知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MH_Number_2">
            <a:hlinkClick r:id="rId17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886331" y="2852936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>
                <a:solidFill>
                  <a:schemeClr val="accent1"/>
                </a:solidFill>
                <a:ea typeface="华文细黑" panose="02010600040101010101" pitchFamily="2" charset="-122"/>
              </a:rPr>
              <a:t>02</a:t>
            </a:r>
            <a:endParaRPr lang="zh-CN" altLang="en-US" sz="2800" b="1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MH_Entry_2">
            <a:hlinkClick r:id="rId17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3718659" y="2852936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新的岗位挑战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35" name="MH_Others_1"/>
          <p:cNvCxnSpPr/>
          <p:nvPr>
            <p:custDataLst>
              <p:tags r:id="rId6"/>
            </p:custDataLst>
          </p:nvPr>
        </p:nvCxnSpPr>
        <p:spPr>
          <a:xfrm>
            <a:off x="2380336" y="1089336"/>
            <a:ext cx="0" cy="536400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Others_2"/>
          <p:cNvSpPr txBox="1"/>
          <p:nvPr>
            <p:custDataLst>
              <p:tags r:id="rId7"/>
            </p:custDataLst>
          </p:nvPr>
        </p:nvSpPr>
        <p:spPr>
          <a:xfrm>
            <a:off x="943190" y="982077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CN" altLang="en-US" sz="440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MH_Others_3"/>
          <p:cNvSpPr txBox="1"/>
          <p:nvPr>
            <p:custDataLst>
              <p:tags r:id="rId8"/>
            </p:custDataLst>
          </p:nvPr>
        </p:nvSpPr>
        <p:spPr>
          <a:xfrm>
            <a:off x="1132778" y="3680203"/>
            <a:ext cx="693893" cy="149846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</a:t>
            </a:r>
            <a:endParaRPr lang="en-US" altLang="zh-CN" sz="4800" b="1" smtClean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4800" b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录</a:t>
            </a:r>
            <a:endParaRPr lang="zh-CN" altLang="en-US" sz="4800" b="1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MH_Others_4"/>
          <p:cNvSpPr/>
          <p:nvPr>
            <p:custDataLst>
              <p:tags r:id="rId9"/>
            </p:custDataLst>
          </p:nvPr>
        </p:nvSpPr>
        <p:spPr>
          <a:xfrm>
            <a:off x="1171949" y="1733583"/>
            <a:ext cx="615553" cy="2062424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800" spc="500">
                <a:solidFill>
                  <a:schemeClr val="accent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spc="500">
              <a:solidFill>
                <a:schemeClr val="accent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Number_2">
            <a:hlinkClick r:id="rId1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886331" y="4055568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/>
                </a:solidFill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11" name="MH_Entry_2">
            <a:hlinkClick r:id="rId17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3718659" y="4055568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思维模式转换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MH_Number_2">
            <a:hlinkClick r:id="rId17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886331" y="5239224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/>
                </a:solidFill>
                <a:ea typeface="华文细黑" panose="02010600040101010101" pitchFamily="2" charset="-122"/>
              </a:rPr>
              <a:t>04</a:t>
            </a:r>
            <a:endParaRPr lang="zh-CN" altLang="en-US" sz="2800" b="1" dirty="0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13" name="MH_Entry_2">
            <a:hlinkClick r:id="rId17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3718659" y="5239224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+mn-ea"/>
              </a:rPr>
              <a:t>交 </a:t>
            </a:r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流 互 </a:t>
            </a:r>
            <a:r>
              <a:rPr lang="zh-CN" altLang="en-US" sz="2800" dirty="0">
                <a:solidFill>
                  <a:srgbClr val="FFFFFF"/>
                </a:solidFill>
                <a:latin typeface="+mn-ea"/>
              </a:rPr>
              <a:t>动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30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管理的</a:t>
            </a:r>
            <a:r>
              <a:rPr lang="zh-CN" altLang="en-US" dirty="0" smtClean="0"/>
              <a:t>层次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2132856"/>
            <a:ext cx="6840760" cy="206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5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谢谢！</a:t>
            </a:r>
            <a:endParaRPr lang="zh-CN" altLang="en-US" sz="115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89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1520"/>
  <p:tag name="MH_SECTIONID" val="1521,1522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AUTOCOLOR" val="TRUE"/>
  <p:tag name="MH_TYPE" val="CONTENTS"/>
  <p:tag name="ID" val="54529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AUTOCOLOR" val="TRUE"/>
  <p:tag name="MH_TYPE" val="CONTENTS"/>
  <p:tag name="ID" val="54529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heme/theme1.xml><?xml version="1.0" encoding="utf-8"?>
<a:theme xmlns:a="http://schemas.openxmlformats.org/drawingml/2006/main" name="A000120140530A99PPBG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5">
      <a:majorFont>
        <a:latin typeface="Arial Black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4PX信息科技</Template>
  <TotalTime>29331</TotalTime>
  <Words>56</Words>
  <Application>Microsoft Office PowerPoint</Application>
  <PresentationFormat>On-screen Show (4:3)</PresentationFormat>
  <Paragraphs>31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华文细黑</vt:lpstr>
      <vt:lpstr>宋体</vt:lpstr>
      <vt:lpstr>幼圆</vt:lpstr>
      <vt:lpstr>微软雅黑</vt:lpstr>
      <vt:lpstr>Arial</vt:lpstr>
      <vt:lpstr>Wingdings 2</vt:lpstr>
      <vt:lpstr>A000120140530A99PPBG</vt:lpstr>
      <vt:lpstr>标题</vt:lpstr>
      <vt:lpstr>PowerPoint Presentation</vt:lpstr>
      <vt:lpstr>PowerPoint Presentation</vt:lpstr>
      <vt:lpstr>管理的层次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培训与知识共享体系规划 </dc:title>
  <dc:creator>Charse</dc:creator>
  <cp:keywords>HR、培训、员工成长</cp:keywords>
  <dc:description>Charse Wang</dc:description>
  <cp:lastModifiedBy>adminstrator</cp:lastModifiedBy>
  <cp:revision>1015</cp:revision>
  <dcterms:created xsi:type="dcterms:W3CDTF">2015-01-08T02:54:23Z</dcterms:created>
  <dcterms:modified xsi:type="dcterms:W3CDTF">2016-05-13T06:57:20Z</dcterms:modified>
</cp:coreProperties>
</file>