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7" r:id="rId11"/>
    <p:sldId id="265" r:id="rId12"/>
    <p:sldId id="266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07" autoAdjust="0"/>
  </p:normalViewPr>
  <p:slideViewPr>
    <p:cSldViewPr>
      <p:cViewPr>
        <p:scale>
          <a:sx n="100" d="100"/>
          <a:sy n="100" d="100"/>
        </p:scale>
        <p:origin x="-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35846" y="3717032"/>
            <a:ext cx="9179846" cy="314096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9" y="2223355"/>
            <a:ext cx="920866" cy="12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94221"/>
            <a:ext cx="932282" cy="12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79" y="2223355"/>
            <a:ext cx="917715" cy="12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93" y="2194221"/>
            <a:ext cx="932282" cy="12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75" y="2194221"/>
            <a:ext cx="932282" cy="12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2208788"/>
            <a:ext cx="932282" cy="12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 11"/>
          <p:cNvSpPr txBox="1">
            <a:spLocks noGrp="1"/>
          </p:cNvSpPr>
          <p:nvPr>
            <p:ph type="subTitle" idx="1"/>
          </p:nvPr>
        </p:nvSpPr>
        <p:spPr>
          <a:xfrm>
            <a:off x="755576" y="4408656"/>
            <a:ext cx="8064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爱城市性能提升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倍的秘密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                ——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缓存技术在爱城市中的应用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9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59" y="274638"/>
            <a:ext cx="8075240" cy="75985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与其他缓存框架的区别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72816"/>
            <a:ext cx="7787208" cy="435334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无缝结合爱城市开发框架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不侵入业务代码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绑定第三方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提供故障转移支持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提供灵活的缓存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透明化缓存实现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93922" y="1034495"/>
            <a:ext cx="396205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9956" y="908720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58" y="116632"/>
            <a:ext cx="8075241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缓存框架的核心流程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8092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35846" y="6732225"/>
            <a:ext cx="9179846" cy="1257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93922" y="746463"/>
            <a:ext cx="34579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9956" y="620688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174" y="274638"/>
            <a:ext cx="8035625" cy="63408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在爱城市的开发框架中的地位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缓存框架是爱城市基础开发框架的重要组成部分。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5" y="2063874"/>
            <a:ext cx="7632848" cy="43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93922" y="962487"/>
            <a:ext cx="396205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9956" y="836712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34493" y="3586229"/>
            <a:ext cx="9179846" cy="32904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70600" y="2708920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 smtClean="0">
                <a:solidFill>
                  <a:srgbClr val="04AEDA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5400" b="1" dirty="0">
              <a:solidFill>
                <a:srgbClr val="04AED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Users\iamisis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17208"/>
            <a:ext cx="4237114" cy="14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服务性能和稳定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在业务高峰期的大并发情况下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容易出现访问延迟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甚至无法访问的情况。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38675"/>
              </p:ext>
            </p:extLst>
          </p:nvPr>
        </p:nvGraphicFramePr>
        <p:xfrm>
          <a:off x="539552" y="3636946"/>
          <a:ext cx="7920881" cy="245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99"/>
                <a:gridCol w="1735853"/>
                <a:gridCol w="1584176"/>
                <a:gridCol w="1651589"/>
                <a:gridCol w="1516764"/>
              </a:tblGrid>
              <a:tr h="538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接口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并发用户数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响应时间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吞吐量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(TPS)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错误率</a:t>
                      </a:r>
                    </a:p>
                  </a:txBody>
                  <a:tcPr marL="68580" marR="68580" marT="0" marB="0" anchor="ctr"/>
                </a:tc>
              </a:tr>
              <a:tr h="40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栏目接口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200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0.878s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80.2/sec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城市切换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1000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0.024s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493.0/sec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自动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250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0.25s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45.1/sec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0.05%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短信分享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250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0.917s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126.8/sec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栏目接口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200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0.878s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80.2/sec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H="1">
            <a:off x="393922" y="947390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9956" y="821615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724718" y="410954"/>
            <a:ext cx="3487242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爱城市的问题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 anchor="b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服务健壮性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数据库单点故障问题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64704"/>
            <a:ext cx="37444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59" y="274638"/>
            <a:ext cx="8075241" cy="634082"/>
          </a:xfrm>
        </p:spPr>
        <p:txBody>
          <a:bodyPr>
            <a:normAutofit/>
          </a:bodyPr>
          <a:lstStyle/>
          <a:p>
            <a:pPr algn="l">
              <a:lnSpc>
                <a:spcPts val="2563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  <a:cs typeface="+mn-cs"/>
              </a:rPr>
              <a:t>爱城市是如何解决以上问题的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使用缓存技术解决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以上问题。通过缓存接口计算的结果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极大提高了接口服务性能和健壮性。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420888"/>
            <a:ext cx="5184576" cy="419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393922" y="947389"/>
            <a:ext cx="5186190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9956" y="821615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35846" y="6741368"/>
            <a:ext cx="9179846" cy="1166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59" y="404664"/>
            <a:ext cx="8075240" cy="792088"/>
          </a:xfrm>
        </p:spPr>
        <p:txBody>
          <a:bodyPr>
            <a:normAutofit/>
          </a:bodyPr>
          <a:lstStyle/>
          <a:p>
            <a:pPr algn="l">
              <a:lnSpc>
                <a:spcPts val="2563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  <a:cs typeface="+mn-cs"/>
              </a:rPr>
              <a:t>接口服务性能提升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接口性能得到了极大提升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(33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支持的同时在线用户数也达到了翻番的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754774" cy="2664296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93922" y="1214993"/>
            <a:ext cx="3457998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9956" y="1089219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3" y="116632"/>
            <a:ext cx="8075241" cy="63408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对比图表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251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61047"/>
            <a:ext cx="4007693" cy="266429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393922" y="890479"/>
            <a:ext cx="225211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9956" y="764704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-35846" y="6732225"/>
            <a:ext cx="9179846" cy="1257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8"/>
            <a:ext cx="3968980" cy="26825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40" y="1088261"/>
            <a:ext cx="4086200" cy="27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346646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接口服务健壮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性提升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1454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通过缓存服务和数据库服务之间相互的故障转移机制，使得在数据库或缓存服务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接口服务也能正常运行。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626469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393922" y="1034494"/>
            <a:ext cx="3457998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9956" y="908720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35846" y="6741368"/>
            <a:ext cx="9179846" cy="1166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3" cy="63408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城市是如何做的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147248" cy="420933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建立数据库的超时机制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链接超时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语句执行超时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Socket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操作超时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93922" y="1034495"/>
            <a:ext cx="396205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9956" y="908720"/>
            <a:ext cx="431603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 </a:t>
            </a:r>
            <a:r>
              <a:rPr lang="zh-CN" altLang="en-US" sz="3200" dirty="0" smtClean="0"/>
              <a:t>开发爱</a:t>
            </a:r>
            <a:r>
              <a:rPr lang="zh-CN" altLang="en-US" sz="3200" dirty="0"/>
              <a:t>城市的缓存</a:t>
            </a:r>
            <a:r>
              <a:rPr lang="zh-CN" altLang="en-US" sz="3200" dirty="0" smtClean="0"/>
              <a:t>框架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         我们开发了一个轻量级的缓存框架</a:t>
            </a:r>
            <a:r>
              <a:rPr lang="zh-CN" altLang="zh-CN" dirty="0" smtClean="0"/>
              <a:t>。</a:t>
            </a:r>
            <a:r>
              <a:rPr lang="zh-CN" altLang="zh-CN" dirty="0"/>
              <a:t>抽象了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  <a:r>
              <a:rPr lang="zh-CN" altLang="zh-CN" dirty="0" smtClean="0"/>
              <a:t>以</a:t>
            </a:r>
            <a:r>
              <a:rPr lang="zh-CN" altLang="zh-CN" dirty="0"/>
              <a:t>屏蔽不同缓存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之间使用</a:t>
            </a:r>
            <a:r>
              <a:rPr lang="zh-CN" altLang="zh-CN" dirty="0" smtClean="0"/>
              <a:t>的</a:t>
            </a:r>
            <a:r>
              <a:rPr lang="zh-CN" altLang="zh-CN" dirty="0"/>
              <a:t>差异和复杂性，为使用者提供开箱即用的缓存支持并可透明的切换不同的缓存</a:t>
            </a:r>
            <a:r>
              <a:rPr lang="zh-CN" altLang="zh-CN" dirty="0" smtClean="0"/>
              <a:t>实现。同时</a:t>
            </a:r>
            <a:r>
              <a:rPr lang="zh-CN" altLang="en-US" dirty="0"/>
              <a:t>，</a:t>
            </a:r>
            <a:r>
              <a:rPr lang="zh-CN" altLang="zh-CN" dirty="0" smtClean="0"/>
              <a:t>还</a:t>
            </a:r>
            <a:r>
              <a:rPr lang="zh-CN" altLang="zh-CN" dirty="0"/>
              <a:t>为使用者提供了基于缓存的故障转移</a:t>
            </a:r>
            <a:r>
              <a:rPr lang="zh-CN" altLang="zh-CN" dirty="0" smtClean="0"/>
              <a:t>功能。另外，还提供了灵活</a:t>
            </a:r>
            <a:r>
              <a:rPr lang="zh-CN" altLang="zh-CN" dirty="0"/>
              <a:t>的缓存控制机制</a:t>
            </a:r>
            <a:r>
              <a:rPr lang="en-US" altLang="zh-CN" dirty="0"/>
              <a:t>, </a:t>
            </a:r>
            <a:r>
              <a:rPr lang="zh-CN" altLang="zh-CN" dirty="0"/>
              <a:t>如局部</a:t>
            </a:r>
            <a:r>
              <a:rPr lang="en-US" altLang="zh-CN" dirty="0"/>
              <a:t>/</a:t>
            </a:r>
            <a:r>
              <a:rPr lang="zh-CN" altLang="zh-CN" dirty="0"/>
              <a:t>全局禁用</a:t>
            </a:r>
            <a:r>
              <a:rPr lang="zh-CN" altLang="zh-CN" dirty="0" smtClean="0"/>
              <a:t>缓存，</a:t>
            </a:r>
            <a:r>
              <a:rPr lang="zh-CN" altLang="zh-CN" dirty="0"/>
              <a:t>便捷的缓存清除</a:t>
            </a:r>
            <a:r>
              <a:rPr lang="en-US" altLang="zh-CN" dirty="0"/>
              <a:t>/</a:t>
            </a:r>
            <a:r>
              <a:rPr lang="zh-CN" altLang="zh-CN" dirty="0"/>
              <a:t>过期控制</a:t>
            </a:r>
            <a:r>
              <a:rPr lang="zh-CN" altLang="zh-CN" dirty="0" smtClean="0"/>
              <a:t>等</a:t>
            </a:r>
            <a:r>
              <a:rPr lang="zh-CN" altLang="en-US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35846" y="6606451"/>
            <a:ext cx="9179846" cy="25154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395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爱城市是如何解决以上问题的</vt:lpstr>
      <vt:lpstr>接口服务性能提升</vt:lpstr>
      <vt:lpstr>对比图表</vt:lpstr>
      <vt:lpstr>接口服务健壮性提升</vt:lpstr>
      <vt:lpstr>爱城市是如何做的</vt:lpstr>
      <vt:lpstr>2. 开发爱城市的缓存框架</vt:lpstr>
      <vt:lpstr>与其他缓存框架的区别</vt:lpstr>
      <vt:lpstr>缓存框架的核心流程</vt:lpstr>
      <vt:lpstr>在爱城市的开发框架中的地位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dylan</dc:creator>
  <cp:lastModifiedBy>dylan</cp:lastModifiedBy>
  <cp:revision>156</cp:revision>
  <dcterms:created xsi:type="dcterms:W3CDTF">2014-04-10T06:49:08Z</dcterms:created>
  <dcterms:modified xsi:type="dcterms:W3CDTF">2014-04-16T07:47:04Z</dcterms:modified>
</cp:coreProperties>
</file>