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22F09-D00E-4B1B-A244-8BBA70DC8BB4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B062D-65C8-494F-945F-9713B1871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8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7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9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3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5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2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61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BE36-CF19-4040-8BA2-8DA6840BE95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6E1C-409D-4189-A31F-4E129BC5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7792" y="839910"/>
            <a:ext cx="759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</a:t>
            </a:r>
            <a:r>
              <a:rPr lang="en-US" altLang="zh-CN" dirty="0" err="1" smtClean="0"/>
              <a:t>InfoArea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1471636"/>
            <a:ext cx="6616809" cy="4217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94" y="2127680"/>
            <a:ext cx="3028571" cy="23523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756" y="208184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一、构建目录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16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4" y="1208137"/>
            <a:ext cx="6456737" cy="552359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6017" y="664143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SE11</a:t>
            </a:r>
            <a:r>
              <a:rPr lang="zh-CN" altLang="en-US" dirty="0" smtClean="0"/>
              <a:t>中可以根据名字检索对应的表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73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1" y="1603573"/>
            <a:ext cx="6476190" cy="42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91" y="4277247"/>
            <a:ext cx="5123809" cy="11333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5711" y="82777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文本表对应的属性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57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5641" y="683394"/>
            <a:ext cx="463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、创建信息对象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0" y="1173244"/>
            <a:ext cx="4456497" cy="48698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102" y="1411061"/>
            <a:ext cx="3066667" cy="3342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66560" y="51783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信息对象的两种类型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3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3651" y="664143"/>
            <a:ext cx="41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当为金额时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9" y="1327623"/>
            <a:ext cx="6461191" cy="40240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79" y="480089"/>
            <a:ext cx="3880559" cy="41881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09" y="6074966"/>
            <a:ext cx="3906328" cy="5881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65816" y="5739752"/>
            <a:ext cx="4504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选择单位值，货币被存进了单位字段中，比如默认的</a:t>
            </a:r>
            <a:r>
              <a:rPr lang="en-US" altLang="zh-CN" dirty="0" smtClean="0"/>
              <a:t>CNY</a:t>
            </a:r>
            <a:r>
              <a:rPr lang="zh-CN" altLang="en-US" dirty="0" smtClean="0"/>
              <a:t>为元，可以自定义设置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元为一个单位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6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2" y="1074075"/>
            <a:ext cx="7854524" cy="55611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5898" y="539015"/>
            <a:ext cx="308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聚合功能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6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274" y="500514"/>
            <a:ext cx="45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创建</a:t>
            </a:r>
            <a:r>
              <a:rPr lang="zh-CN" altLang="en-US" dirty="0" smtClean="0"/>
              <a:t>变量，变量无需激活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61" y="1079257"/>
            <a:ext cx="882857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5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147" y="875899"/>
            <a:ext cx="406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rocessing by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63554" y="1953928"/>
            <a:ext cx="7161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ManualInput</a:t>
            </a:r>
            <a:r>
              <a:rPr lang="en-US" altLang="zh-CN" dirty="0" smtClean="0"/>
              <a:t>/Default Value  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Replacement Path :</a:t>
            </a:r>
            <a:r>
              <a:rPr lang="zh-CN" altLang="en-US" dirty="0" smtClean="0"/>
              <a:t>替换变量    用于变量转换 如货币，长度转换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Customer Exit:</a:t>
            </a:r>
            <a:r>
              <a:rPr lang="zh-CN" altLang="en-US" dirty="0" smtClean="0"/>
              <a:t>出口变量  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Authorization:</a:t>
            </a:r>
            <a:r>
              <a:rPr lang="zh-CN" altLang="en-US" dirty="0" smtClean="0"/>
              <a:t>权限变量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5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4260" y="702644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三、基础层创建</a:t>
            </a:r>
            <a:r>
              <a:rPr lang="en-US" altLang="zh-CN" dirty="0" smtClean="0"/>
              <a:t>DSO</a:t>
            </a:r>
            <a:r>
              <a:rPr lang="zh-CN" altLang="en-US" dirty="0" smtClean="0"/>
              <a:t>（数据存储对象）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" y="1675350"/>
            <a:ext cx="6510681" cy="40805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2510865"/>
            <a:ext cx="3495238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61601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DSO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" y="1351193"/>
            <a:ext cx="5675585" cy="41833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68" y="1210762"/>
            <a:ext cx="5489926" cy="43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6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0888" y="46201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DSO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2" y="1239552"/>
            <a:ext cx="3601789" cy="46318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23" y="1047066"/>
            <a:ext cx="5548676" cy="51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9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3394" y="567891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、创建信息对象目录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共五层，以信息对象的目录为例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4" y="1448720"/>
            <a:ext cx="7774447" cy="4259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18" y="2022614"/>
            <a:ext cx="2695238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0" y="917288"/>
            <a:ext cx="6978423" cy="56361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4636" y="413886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DSO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分区（了解）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22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6766" y="55826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四、抽取层创建</a:t>
            </a:r>
            <a:r>
              <a:rPr lang="en-US" altLang="zh-CN" dirty="0" smtClean="0"/>
              <a:t>DSO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" y="1121112"/>
            <a:ext cx="8573625" cy="52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72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47" y="2020605"/>
            <a:ext cx="5534249" cy="33310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69" y="1807992"/>
            <a:ext cx="4519965" cy="37562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88682" y="5861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设置主键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37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015" y="6256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五、转换层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93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91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403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58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1356462"/>
            <a:ext cx="8347080" cy="43224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1263" y="519764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、创建主数据和信息对象的</a:t>
            </a:r>
            <a:r>
              <a:rPr lang="en-US" altLang="zh-CN" dirty="0" err="1" smtClean="0"/>
              <a:t>infoArea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039" y="2270064"/>
            <a:ext cx="3161905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7398" y="625642"/>
            <a:ext cx="58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二、创建信息对象</a:t>
            </a:r>
            <a:r>
              <a:rPr lang="en-US" altLang="zh-CN" dirty="0" err="1" smtClean="0"/>
              <a:t>InfoObjects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1531305"/>
            <a:ext cx="7584199" cy="49200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1027" y="1241659"/>
            <a:ext cx="51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、创建信息对象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CHAR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2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8522" y="798897"/>
            <a:ext cx="484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属性介绍</a:t>
            </a:r>
            <a:endParaRPr lang="en-US" altLang="zh-CN" dirty="0" smtClean="0"/>
          </a:p>
          <a:p>
            <a:r>
              <a:rPr lang="zh-CN" altLang="en-US" dirty="0" smtClean="0"/>
              <a:t>前导</a:t>
            </a:r>
            <a:r>
              <a:rPr lang="en-US" altLang="zh-CN" dirty="0" smtClean="0"/>
              <a:t>0</a:t>
            </a:r>
            <a:r>
              <a:rPr lang="zh-CN" altLang="en-US" dirty="0"/>
              <a:t>不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小写敏感一般勾选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2" y="1676828"/>
            <a:ext cx="8980952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441818"/>
            <a:ext cx="8129693" cy="55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5" y="904775"/>
            <a:ext cx="6993290" cy="55389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633" y="433137"/>
            <a:ext cx="4627827" cy="63336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4518" y="43313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主数据属性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5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0" y="1468130"/>
            <a:ext cx="6521743" cy="5389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8640" y="462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属性</a:t>
            </a:r>
            <a:r>
              <a:rPr lang="en-US" altLang="zh-CN" dirty="0" smtClean="0"/>
              <a:t>texts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64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400"/>
            <a:ext cx="5438060" cy="4298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125" y="1380400"/>
            <a:ext cx="6293494" cy="45645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46282" y="6189044"/>
            <a:ext cx="41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主数据对应</a:t>
            </a:r>
            <a:r>
              <a:rPr lang="en-US" altLang="zh-CN" dirty="0" smtClean="0"/>
              <a:t>P</a:t>
            </a:r>
            <a:r>
              <a:rPr lang="zh-CN" altLang="en-US" dirty="0" smtClean="0"/>
              <a:t>表，文本表对应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7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223</Words>
  <Application>Microsoft Office PowerPoint</Application>
  <PresentationFormat>宽屏</PresentationFormat>
  <Paragraphs>35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陈振州</dc:creator>
  <cp:lastModifiedBy>陈振州</cp:lastModifiedBy>
  <cp:revision>21</cp:revision>
  <dcterms:created xsi:type="dcterms:W3CDTF">2024-08-11T05:44:39Z</dcterms:created>
  <dcterms:modified xsi:type="dcterms:W3CDTF">2024-08-12T03:24:07Z</dcterms:modified>
</cp:coreProperties>
</file>