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7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9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3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5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2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1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BE36-CF19-4040-8BA2-8DA6840BE95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7792" y="839910"/>
            <a:ext cx="75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</a:t>
            </a:r>
            <a:r>
              <a:rPr lang="en-US" altLang="zh-CN" dirty="0" err="1" smtClean="0"/>
              <a:t>InfoArea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1471636"/>
            <a:ext cx="6616809" cy="4217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94" y="2127680"/>
            <a:ext cx="3028571" cy="23523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756" y="208184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一、构建目录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16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4" y="1208137"/>
            <a:ext cx="6456737" cy="55235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6017" y="664143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SE11</a:t>
            </a:r>
            <a:r>
              <a:rPr lang="zh-CN" altLang="en-US" dirty="0" smtClean="0"/>
              <a:t>中可以根据名字检索对应的表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73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1" y="1603573"/>
            <a:ext cx="6476190" cy="42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91" y="4277247"/>
            <a:ext cx="5123809" cy="11333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5711" y="8277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文本表对应的属性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57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5641" y="683394"/>
            <a:ext cx="463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创建信息对象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0" y="1173244"/>
            <a:ext cx="4456497" cy="48698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102" y="1411061"/>
            <a:ext cx="3066667" cy="33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6560" y="51783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信息对象的两种类型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3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3651" y="664143"/>
            <a:ext cx="41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当为金额时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" y="1327623"/>
            <a:ext cx="6461191" cy="40240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79" y="480089"/>
            <a:ext cx="3880559" cy="41881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09" y="6074966"/>
            <a:ext cx="3906328" cy="5881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65816" y="5739752"/>
            <a:ext cx="4504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选择单位值，货币被存进了单位字段中，比如默认的</a:t>
            </a:r>
            <a:r>
              <a:rPr lang="en-US" altLang="zh-CN" dirty="0" smtClean="0"/>
              <a:t>CNY</a:t>
            </a:r>
            <a:r>
              <a:rPr lang="zh-CN" altLang="en-US" dirty="0" smtClean="0"/>
              <a:t>为元，可以自定义设置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元为一个单位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6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074075"/>
            <a:ext cx="7854524" cy="5561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5898" y="539015"/>
            <a:ext cx="308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聚合功能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6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274" y="500514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创建</a:t>
            </a:r>
            <a:r>
              <a:rPr lang="zh-CN" altLang="en-US" dirty="0" smtClean="0"/>
              <a:t>变量，变量无需激活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61" y="1079257"/>
            <a:ext cx="882857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5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147" y="875899"/>
            <a:ext cx="40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rocessing by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63554" y="1953928"/>
            <a:ext cx="7161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ManualInput</a:t>
            </a:r>
            <a:r>
              <a:rPr lang="en-US" altLang="zh-CN" dirty="0" smtClean="0"/>
              <a:t>/Default Value  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Replacement Path :</a:t>
            </a:r>
            <a:r>
              <a:rPr lang="zh-CN" altLang="en-US" dirty="0" smtClean="0"/>
              <a:t>替换变量    用于变量转换 如货币，长度转换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Customer Exit:</a:t>
            </a:r>
            <a:r>
              <a:rPr lang="zh-CN" altLang="en-US" dirty="0" smtClean="0"/>
              <a:t>出口变量  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Authorization:</a:t>
            </a:r>
            <a:r>
              <a:rPr lang="zh-CN" altLang="en-US" dirty="0" smtClean="0"/>
              <a:t>权限变量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5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58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3394" y="567891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、创建信息对象目录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共五层，以信息对象的目录为例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4" y="1448720"/>
            <a:ext cx="7774447" cy="425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18" y="2022614"/>
            <a:ext cx="2695238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1356462"/>
            <a:ext cx="8347080" cy="43224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1263" y="519764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、创建主数据和信息对象的</a:t>
            </a:r>
            <a:r>
              <a:rPr lang="en-US" altLang="zh-CN" dirty="0" err="1" smtClean="0"/>
              <a:t>infoArea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039" y="2270064"/>
            <a:ext cx="3161905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7398" y="625642"/>
            <a:ext cx="58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二、创建信息对象</a:t>
            </a:r>
            <a:r>
              <a:rPr lang="en-US" altLang="zh-CN" dirty="0" err="1" smtClean="0"/>
              <a:t>InfoObjects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1531305"/>
            <a:ext cx="7584199" cy="49200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1027" y="1241659"/>
            <a:ext cx="51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、创建信息对象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CHAR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2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8522" y="798897"/>
            <a:ext cx="484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属性介绍</a:t>
            </a:r>
            <a:endParaRPr lang="en-US" altLang="zh-CN" dirty="0" smtClean="0"/>
          </a:p>
          <a:p>
            <a:r>
              <a:rPr lang="zh-CN" altLang="en-US" dirty="0" smtClean="0"/>
              <a:t>前导</a:t>
            </a:r>
            <a:r>
              <a:rPr lang="en-US" altLang="zh-CN" dirty="0" smtClean="0"/>
              <a:t>0</a:t>
            </a:r>
            <a:r>
              <a:rPr lang="zh-CN" altLang="en-US" dirty="0"/>
              <a:t>不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小写敏感一般勾选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2" y="1676828"/>
            <a:ext cx="8980952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441818"/>
            <a:ext cx="8129693" cy="55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5" y="904775"/>
            <a:ext cx="6993290" cy="5538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33" y="433137"/>
            <a:ext cx="4627827" cy="63336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4518" y="43313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主数据属性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5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0" y="1468130"/>
            <a:ext cx="6521743" cy="5389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8640" y="462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</a:t>
            </a:r>
            <a:r>
              <a:rPr lang="en-US" altLang="zh-CN" dirty="0" smtClean="0"/>
              <a:t>texts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64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400"/>
            <a:ext cx="5438060" cy="4298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125" y="1380400"/>
            <a:ext cx="6293494" cy="45645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46282" y="6189044"/>
            <a:ext cx="41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主数据对应</a:t>
            </a:r>
            <a:r>
              <a:rPr lang="en-US" altLang="zh-CN" dirty="0" smtClean="0"/>
              <a:t>P</a:t>
            </a:r>
            <a:r>
              <a:rPr lang="zh-CN" altLang="en-US" dirty="0" smtClean="0"/>
              <a:t>表，文本表对应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7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185</Words>
  <Application>Microsoft Office PowerPoint</Application>
  <PresentationFormat>宽屏</PresentationFormat>
  <Paragraphs>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陈振州</dc:creator>
  <cp:lastModifiedBy>陈振州</cp:lastModifiedBy>
  <cp:revision>15</cp:revision>
  <dcterms:created xsi:type="dcterms:W3CDTF">2024-08-11T05:44:39Z</dcterms:created>
  <dcterms:modified xsi:type="dcterms:W3CDTF">2024-08-11T11:39:16Z</dcterms:modified>
</cp:coreProperties>
</file>