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EFE87F4-8664-40C3-81A0-D9A9959CD208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C7466CE-1146-46DE-8C7C-138AA10A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Humas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Pameran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Pameran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perupa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seninya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pameran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Penyelenggaran</a:t>
            </a:r>
            <a:r>
              <a:rPr lang="en-US" dirty="0" smtClean="0"/>
              <a:t> </a:t>
            </a:r>
            <a:r>
              <a:rPr lang="en-US" dirty="0" err="1" smtClean="0"/>
              <a:t>Pameran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alat</a:t>
            </a:r>
            <a:r>
              <a:rPr lang="en-US" dirty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lukisan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, </a:t>
            </a:r>
            <a:r>
              <a:rPr lang="en-US" dirty="0" err="1" smtClean="0"/>
              <a:t>jasa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, </a:t>
            </a:r>
            <a:r>
              <a:rPr lang="en-US" dirty="0" err="1" smtClean="0"/>
              <a:t>pameran</a:t>
            </a:r>
            <a:r>
              <a:rPr lang="en-US" dirty="0" smtClean="0"/>
              <a:t> PMI,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,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pers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instansi</a:t>
            </a:r>
            <a:r>
              <a:rPr lang="en-US" dirty="0" smtClean="0"/>
              <a:t>,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en-US" dirty="0" err="1" smtClean="0"/>
              <a:t>pameran</a:t>
            </a:r>
            <a:r>
              <a:rPr lang="en-US" dirty="0" smtClean="0"/>
              <a:t> PT,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: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pamerakan</a:t>
            </a:r>
            <a:r>
              <a:rPr lang="en-US" dirty="0" smtClean="0"/>
              <a:t> </a:t>
            </a:r>
            <a:r>
              <a:rPr lang="en-US" dirty="0" err="1" smtClean="0"/>
              <a:t>lukisan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PRJ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frekuensinya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: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, semester,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insidential</a:t>
            </a:r>
            <a:r>
              <a:rPr lang="en-US" dirty="0" smtClean="0"/>
              <a:t>: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geograofis</a:t>
            </a:r>
            <a:endParaRPr lang="en-US" dirty="0" smtClean="0"/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: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disebuah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 lvl="1"/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: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bertaraf</a:t>
            </a:r>
            <a:r>
              <a:rPr lang="en-US" dirty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Pameran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: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exposition (expo).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negara-negara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138</TotalTime>
  <Words>246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Humas </vt:lpstr>
      <vt:lpstr>Pameran </vt:lpstr>
      <vt:lpstr>Penyelenggaran Pameran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Humas</dc:title>
  <dc:creator>Ruby</dc:creator>
  <cp:lastModifiedBy>Ruby</cp:lastModifiedBy>
  <cp:revision>15</cp:revision>
  <dcterms:created xsi:type="dcterms:W3CDTF">2017-07-04T02:54:25Z</dcterms:created>
  <dcterms:modified xsi:type="dcterms:W3CDTF">2017-07-04T09:24:22Z</dcterms:modified>
</cp:coreProperties>
</file>