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5" r:id="rId5"/>
  </p:sldMasterIdLst>
  <p:notesMasterIdLst>
    <p:notesMasterId r:id="rId12"/>
  </p:notesMasterIdLst>
  <p:handoutMasterIdLst>
    <p:handoutMasterId r:id="rId13"/>
  </p:handoutMasterIdLst>
  <p:sldIdLst>
    <p:sldId id="256" r:id="rId6"/>
    <p:sldId id="288" r:id="rId7"/>
    <p:sldId id="293" r:id="rId8"/>
    <p:sldId id="292" r:id="rId9"/>
    <p:sldId id="298" r:id="rId10"/>
    <p:sldId id="299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57" d="100"/>
          <a:sy n="57" d="100"/>
        </p:scale>
        <p:origin x="144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2EE1E-531B-4E96-8031-5412789669E2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11월 4일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A3271D-028D-4A7E-BDC0-18EBE1DBF0CC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43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1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1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71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61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자유형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" name="자유형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" name="자유형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자유형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자유형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자유형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9" name="자유형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자유형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59" name="자유형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0" name="자유형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1" name="그룹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자유형(F)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1" name="그룹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자유형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7" name="그룹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자유형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9" name="그룹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15" name="자유형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6" name="자유형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자유형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46" name="그룹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자유형(F)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1" name="그룹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BCAF42C-945C-4D5E-B13A-CA4B992E25B9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A8A50C-0C85-4631-81DB-9EF8E0F3896A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통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92"/>
          <p:cNvSpPr>
            <a:spLocks/>
          </p:cNvSpPr>
          <p:nvPr userDrawn="1"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자유형(F) 50"/>
          <p:cNvSpPr>
            <a:spLocks/>
          </p:cNvSpPr>
          <p:nvPr userDrawn="1"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자유형(F) 51"/>
          <p:cNvSpPr>
            <a:spLocks/>
          </p:cNvSpPr>
          <p:nvPr userDrawn="1"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" name="그룹 69"/>
          <p:cNvGrpSpPr>
            <a:grpSpLocks noChangeAspect="1"/>
          </p:cNvGrpSpPr>
          <p:nvPr userDrawn="1"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7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1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2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1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8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0" name="그룹 69"/>
          <p:cNvGrpSpPr>
            <a:grpSpLocks noChangeAspect="1"/>
          </p:cNvGrpSpPr>
          <p:nvPr userDrawn="1"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1" name="자유형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자유형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4" name="자유형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9" name="자유형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0" name="자유형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6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7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5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6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7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8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6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7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1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2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4" name="그룹 69"/>
          <p:cNvGrpSpPr>
            <a:grpSpLocks noChangeAspect="1"/>
          </p:cNvGrpSpPr>
          <p:nvPr userDrawn="1"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5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7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8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0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1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2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3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4" name="자유형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5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6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7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8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9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0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1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2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3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4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5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6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7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8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9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0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1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2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3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4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5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6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7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8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9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0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1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2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3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4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5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6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7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8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9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0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1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2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3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4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5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6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7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8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9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0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1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2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3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4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6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7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8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9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0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1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2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3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4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5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6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7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8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9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0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1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2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3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4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5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6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57" name="그룹 50"/>
          <p:cNvGrpSpPr>
            <a:grpSpLocks noChangeAspect="1"/>
          </p:cNvGrpSpPr>
          <p:nvPr userDrawn="1"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58" name="자유형(F)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9" name="자유형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0" name="자유형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1" name="자유형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2" name="자유형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3" name="자유형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4" name="자유형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5" name="자유형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6" name="자유형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7" name="자유형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8" name="자유형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9" name="자유형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0" name="자유형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1" name="자유형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2" name="자유형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3" name="자유형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4" name="자유형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5" name="자유형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6" name="자유형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7" name="자유형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8" name="자유형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9" name="자유형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0" name="자유형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1" name="자유형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2" name="자유형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3" name="자유형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4" name="자유형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5" name="자유형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86" name="그룹 5"/>
          <p:cNvGrpSpPr>
            <a:grpSpLocks noChangeAspect="1"/>
          </p:cNvGrpSpPr>
          <p:nvPr userDrawn="1"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87" name="자유형(F)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8" name="타원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9" name="자유형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0" name="자유형(F)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1" name="자유형(F)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2" name="자유형(F)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3" name="자유형(F)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4" name="자유형(F)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5" name="자유형(F)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6" name="자유형(F)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7" name="자유형(F)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8" name="자유형(F)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" name="자유형(F)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0" name="자유형(F)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1" name="자유형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2" name="자유형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3" name="자유형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4" name="자유형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5" name="자유형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6" name="자유형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07" name="자유형 52"/>
          <p:cNvSpPr>
            <a:spLocks/>
          </p:cNvSpPr>
          <p:nvPr userDrawn="1"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08" name="그룹 29"/>
          <p:cNvGrpSpPr>
            <a:grpSpLocks noChangeAspect="1"/>
          </p:cNvGrpSpPr>
          <p:nvPr userDrawn="1"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09" name="자유형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0" name="자유형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1" name="자유형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2" name="자유형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3" name="자유형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4" name="자유형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5" name="자유형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6" name="자유형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7" name="자유형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8" name="자유형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9" name="자유형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0" name="자유형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1" name="자유형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2" name="자유형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3" name="자유형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4" name="자유형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5" name="자유형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6" name="자유형(F)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" name="자유형(F)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" name="자유형(F)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9" name="자유형(F)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0" name="자유형(F)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1" name="자유형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2" name="자유형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3" name="자유형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4" name="자유형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5" name="자유형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6" name="자유형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7" name="자유형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8" name="자유형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9" name="자유형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0" name="자유형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1" name="자유형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2" name="자유형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3" name="자유형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4" name="자유형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5" name="그룹 344"/>
          <p:cNvGrpSpPr/>
          <p:nvPr userDrawn="1"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6" name="그룹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2" name="자유형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3" name="자유형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4" name="자유형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5" name="자유형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6" name="자유형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7" name="자유형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8" name="자유형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9" name="자유형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0" name="자유형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1" name="자유형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2" name="자유형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3" name="자유형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4" name="자유형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5" name="자유형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6" name="자유형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7" name="자유형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8" name="자유형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9" name="자유형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0" name="자유형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1" name="자유형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2" name="자유형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3" name="자유형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4" name="자유형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5" name="자유형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6" name="자유형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7" name="자유형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8" name="자유형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9" name="자유형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0" name="자유형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1" name="자유형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2" name="자유형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3" name="자유형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4" name="자유형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5" name="자유형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6" name="자유형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7" name="자유형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8" name="자유형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" name="자유형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" name="자유형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1" name="자유형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2" name="자유형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3" name="자유형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4" name="자유형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5" name="자유형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6" name="자유형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7" name="자유형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8" name="자유형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3" name="자유형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4" name="자유형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5" name="자유형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6" name="자유형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7" name="자유형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8" name="자유형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9" name="자유형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0" name="자유형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1" name="자유형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48" name="그룹 347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6" name="자유형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7" name="자유형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8" name="자유형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9" name="자유형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0" name="자유형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1" name="자유형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2" name="자유형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0" name="자유형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1" name="자유형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2" name="자유형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3" name="자유형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4" name="자유형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5" name="자유형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  <p:grpSp>
        <p:nvGrpSpPr>
          <p:cNvPr id="419" name="그룹 52"/>
          <p:cNvGrpSpPr>
            <a:grpSpLocks noChangeAspect="1"/>
          </p:cNvGrpSpPr>
          <p:nvPr userDrawn="1"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0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1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2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3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4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5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6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7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28" name="그룹 52"/>
          <p:cNvGrpSpPr>
            <a:grpSpLocks noChangeAspect="1"/>
          </p:cNvGrpSpPr>
          <p:nvPr userDrawn="1"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29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0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1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2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3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4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5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6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7" name="그룹 66"/>
          <p:cNvGrpSpPr>
            <a:grpSpLocks noChangeAspect="1"/>
          </p:cNvGrpSpPr>
          <p:nvPr userDrawn="1"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38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9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0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1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2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3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4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5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pic>
        <p:nvPicPr>
          <p:cNvPr id="446" name="그림 4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9" y="999924"/>
            <a:ext cx="5924550" cy="26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40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04FC150-FDCD-45FB-8D3C-ABFEE32A4DFC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56E52-CAC3-4DA1-A5C0-FA873E934AB4}" type="datetime4">
              <a:rPr lang="ko-KR" altLang="en-US" smtClean="0"/>
              <a:t>2018년 11월 4일</a:t>
            </a:fld>
            <a:endParaRPr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91F259F-0C60-4518-95EA-99DE33C95294}" type="datetime4">
              <a:rPr lang="ko-KR" altLang="en-US" smtClean="0"/>
              <a:pPr/>
              <a:t>2018년 11월 4일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F5529D-270C-4F54-A8F4-D38D1A7BC5B8}" type="datetime4">
              <a:rPr lang="ko-KR" altLang="en-US" smtClean="0"/>
              <a:pPr/>
              <a:t>2018년 11월 4일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자유형(F)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9" name="그룹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1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2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1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8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3" name="그룹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자유형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자유형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9" name="자유형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0" name="자유형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6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7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5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6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7" name="자유형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8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6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7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1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2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7" name="그룹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0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1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2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3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4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5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6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7" name="자유형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8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9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0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1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2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3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4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5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6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7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8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9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0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1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2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3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4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5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6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7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8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9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0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1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2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3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4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5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6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7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8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9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0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1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2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3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4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5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6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7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8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9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0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1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2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3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4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6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7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8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9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0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1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2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3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4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5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6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7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8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9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0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1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2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3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4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5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6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7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8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9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0" name="그룹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자유형(F)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2" name="자유형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3" name="자유형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4" name="자유형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5" name="자유형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6" name="자유형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7" name="자유형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8" name="자유형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9" name="자유형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0" name="자유형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1" name="자유형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2" name="자유형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3" name="자유형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4" name="자유형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5" name="자유형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6" name="자유형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7" name="자유형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8" name="자유형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9" name="자유형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0" name="자유형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1" name="자유형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2" name="자유형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3" name="자유형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4" name="자유형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5" name="자유형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6" name="자유형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7" name="자유형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8" name="자유형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89" name="그룹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자유형(F)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1" name="타원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2" name="자유형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3" name="자유형(F)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4" name="자유형(F)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5" name="자유형(F)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6" name="자유형(F)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7" name="자유형(F)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8" name="자유형(F)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" name="자유형(F)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0" name="자유형(F)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1" name="자유형(F)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2" name="자유형(F)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3" name="자유형(F)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4" name="자유형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5" name="자유형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6" name="자유형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7" name="자유형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8" name="자유형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9" name="자유형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10" name="자유형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11" name="그룹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자유형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3" name="자유형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4" name="자유형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5" name="자유형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6" name="자유형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7" name="자유형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8" name="자유형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9" name="자유형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0" name="자유형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1" name="자유형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2" name="자유형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3" name="자유형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4" name="자유형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5" name="자유형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6" name="자유형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" name="자유형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" name="자유형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9" name="자유형(F)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0" name="자유형(F)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1" name="자유형(F)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2" name="자유형(F)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3" name="자유형(F)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4" name="자유형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5" name="자유형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6" name="자유형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7" name="자유형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8" name="자유형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9" name="자유형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0" name="자유형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1" name="자유형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2" name="자유형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3" name="자유형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4" name="자유형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5" name="자유형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6" name="자유형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7" name="자유형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그룹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자유형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6" name="자유형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7" name="자유형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8" name="자유형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9" name="자유형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0" name="자유형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1" name="자유형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2" name="자유형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3" name="자유형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4" name="자유형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5" name="자유형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6" name="자유형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7" name="자유형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8" name="자유형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9" name="자유형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0" name="자유형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1" name="자유형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2" name="자유형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3" name="자유형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4" name="자유형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5" name="자유형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6" name="자유형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7" name="자유형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8" name="자유형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9" name="자유형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0" name="자유형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1" name="자유형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2" name="자유형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3" name="자유형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4" name="자유형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5" name="자유형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6" name="자유형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7" name="자유형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8" name="자유형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" name="자유형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" name="자유형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1" name="자유형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2" name="자유형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3" name="자유형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4" name="자유형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5" name="자유형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6" name="자유형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7" name="자유형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8" name="자유형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9" name="자유형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0" name="자유형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1" name="자유형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0" name="그룹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자유형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7" name="자유형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8" name="자유형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9" name="자유형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0" name="자유형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1" name="자유형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2" name="자유형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3" name="자유형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4" name="자유형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1" name="그룹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자유형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0" name="자유형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1" name="자유형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2" name="자유형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3" name="자유형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4" name="자유형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5" name="자유형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자유형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4" name="자유형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5" name="자유형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6" name="자유형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7" name="자유형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8" name="자유형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  <p:grpSp>
        <p:nvGrpSpPr>
          <p:cNvPr id="422" name="그룹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1" name="그룹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3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4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5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6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7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8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9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40" name="그룹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0ED5D1C-408B-484C-ABAB-C4920651B9EB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635973-E29E-48F1-B1D3-8A0D2C9B8C9C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A72751-ABCC-4BB3-993E-3C9E1AE8557D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5E2779B-6B63-4FFE-AF0B-DB77205192A6}" type="datetime4">
              <a:rPr lang="ko-KR" altLang="en-US" smtClean="0"/>
              <a:pPr/>
              <a:t>2018년 11월 4일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자유형(F)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0" name="그룹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자유형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" name="그룹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자유형(F)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" name="그룹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자유형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" name="그룹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자유형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52" name="그룹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61" name="그룹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93347" y="6601968"/>
            <a:ext cx="1290429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459C652-EF85-4B2D-AB00-26C41B6886DB}" type="datetime4">
              <a:rPr lang="ko-KR" altLang="en-US" smtClean="0"/>
              <a:pPr/>
              <a:t>2018년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5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/>
              <a:t>2D </a:t>
            </a:r>
            <a:r>
              <a:rPr lang="en-US" altLang="ko-KR" b="1" dirty="0" err="1" smtClean="0"/>
              <a:t>gameprograming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 smtClean="0"/>
              <a:t>2</a:t>
            </a:r>
            <a:r>
              <a:rPr lang="ko-KR" altLang="en-US" b="1" dirty="0" smtClean="0"/>
              <a:t>차 발표 </a:t>
            </a:r>
            <a:endParaRPr lang="ko-KR" altLang="en-US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2013180033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임철진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6600" b="1" dirty="0" smtClean="0"/>
              <a:t>목차</a:t>
            </a:r>
            <a:endParaRPr lang="ko-KR" altLang="en-US" sz="6600" b="1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z="4000" b="1" dirty="0" smtClean="0"/>
              <a:t>게임 </a:t>
            </a:r>
            <a:r>
              <a:rPr lang="ko-KR" altLang="en-US" sz="4000" b="1" dirty="0" err="1" smtClean="0"/>
              <a:t>컨</a:t>
            </a:r>
            <a:r>
              <a:rPr lang="ko-KR" altLang="en-US" sz="4000" b="1" dirty="0" err="1" smtClean="0"/>
              <a:t>셉</a:t>
            </a:r>
            <a:endParaRPr lang="en-US" altLang="ko-KR" sz="4000" b="1" dirty="0" smtClean="0"/>
          </a:p>
          <a:p>
            <a:pPr rtl="0"/>
            <a:r>
              <a:rPr lang="ko-KR" altLang="en-US" sz="4000" b="1" dirty="0" smtClean="0"/>
              <a:t>개발 범위</a:t>
            </a:r>
            <a:endParaRPr lang="en-US" altLang="ko-KR" sz="4000" b="1" dirty="0" smtClean="0"/>
          </a:p>
          <a:p>
            <a:pPr rtl="0"/>
            <a:r>
              <a:rPr lang="ko-KR" altLang="en-US" sz="4000" b="1" dirty="0" smtClean="0"/>
              <a:t>개발 상황</a:t>
            </a:r>
            <a:endParaRPr lang="en-US" altLang="ko-KR" sz="4000" b="1" dirty="0" smtClean="0"/>
          </a:p>
          <a:p>
            <a:pPr rtl="0"/>
            <a:r>
              <a:rPr lang="en-US" altLang="ko-KR" sz="4000" b="1" dirty="0" err="1" smtClean="0"/>
              <a:t>Github</a:t>
            </a:r>
            <a:r>
              <a:rPr lang="en-US" altLang="ko-KR" sz="4000" b="1" dirty="0" smtClean="0"/>
              <a:t> </a:t>
            </a:r>
            <a:r>
              <a:rPr lang="ko-KR" altLang="en-US" sz="4000" b="1" dirty="0" err="1" smtClean="0"/>
              <a:t>커밋</a:t>
            </a:r>
            <a:r>
              <a:rPr lang="ko-KR" altLang="en-US" sz="4000" b="1" dirty="0" smtClean="0"/>
              <a:t> 통계</a:t>
            </a:r>
            <a:endParaRPr lang="en-US" altLang="ko-KR" sz="4000" b="1" dirty="0" smtClean="0"/>
          </a:p>
          <a:p>
            <a:pPr rtl="0"/>
            <a:r>
              <a:rPr lang="ko-KR" altLang="en-US" sz="4000" b="1" dirty="0" smtClean="0"/>
              <a:t>게임 실행 영상</a:t>
            </a:r>
            <a:endParaRPr lang="en-US" altLang="ko-KR" sz="4000" b="1" dirty="0" smtClean="0"/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71450"/>
            <a:ext cx="9144001" cy="895350"/>
          </a:xfrm>
        </p:spPr>
        <p:txBody>
          <a:bodyPr rtlCol="0"/>
          <a:lstStyle/>
          <a:p>
            <a:pPr algn="ctr" rtl="0"/>
            <a:r>
              <a:rPr lang="ko-KR" altLang="en-US" b="1" dirty="0" smtClean="0"/>
              <a:t>게임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!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ko-KR" altLang="en-US" b="1" dirty="0" smtClean="0"/>
              <a:t>남녀노소 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쉬운 조작</a:t>
            </a:r>
            <a:r>
              <a:rPr lang="en-US" altLang="ko-KR" b="1" dirty="0" smtClean="0"/>
              <a:t>! </a:t>
            </a:r>
            <a:r>
              <a:rPr lang="ko-KR" altLang="en-US" b="1" dirty="0" smtClean="0"/>
              <a:t>적의 공격을 피하며 타격하라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257300"/>
            <a:ext cx="889793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83549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66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개발 범위</a:t>
            </a:r>
            <a:endParaRPr lang="en-US" altLang="ko-KR" sz="66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620040"/>
              </p:ext>
            </p:extLst>
          </p:nvPr>
        </p:nvGraphicFramePr>
        <p:xfrm>
          <a:off x="659218" y="914397"/>
          <a:ext cx="10792045" cy="573405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58409"/>
                <a:gridCol w="8633636"/>
              </a:tblGrid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 컨트롤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좌우 양방향을 이용한 플레이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 기술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키를 이용하여 기본 미사일</a:t>
                      </a:r>
                      <a:r>
                        <a:rPr lang="ko-KR" altLang="en-US" sz="2400" baseline="0" dirty="0" smtClean="0"/>
                        <a:t> 발사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S</a:t>
                      </a:r>
                      <a:r>
                        <a:rPr lang="ko-KR" altLang="en-US" sz="2400" baseline="0" dirty="0" smtClean="0"/>
                        <a:t>키를 이용하여 </a:t>
                      </a:r>
                      <a:r>
                        <a:rPr lang="en-US" altLang="ko-KR" sz="2400" baseline="0" dirty="0" smtClean="0"/>
                        <a:t>SKILL</a:t>
                      </a:r>
                      <a:r>
                        <a:rPr lang="ko-KR" altLang="en-US" sz="2400" baseline="0" dirty="0" smtClean="0"/>
                        <a:t>미사일 발사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개의 </a:t>
                      </a:r>
                      <a:r>
                        <a:rPr lang="ko-KR" altLang="en-US" sz="2400" dirty="0" err="1" smtClean="0"/>
                        <a:t>맵으로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ko-KR" altLang="en-US" sz="2400" dirty="0" err="1" smtClean="0"/>
                        <a:t>구성되있으며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3</a:t>
                      </a:r>
                      <a:r>
                        <a:rPr lang="ko-KR" altLang="en-US" sz="2400" baseline="0" dirty="0" smtClean="0"/>
                        <a:t>번째 스테이지에서는 보스 </a:t>
                      </a:r>
                      <a:r>
                        <a:rPr lang="ko-KR" altLang="en-US" sz="2400" baseline="0" dirty="0" err="1" smtClean="0"/>
                        <a:t>몬스터</a:t>
                      </a:r>
                      <a:r>
                        <a:rPr lang="ko-KR" altLang="en-US" sz="2400" baseline="0" dirty="0" smtClean="0"/>
                        <a:t> 출현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비행체마다 다른 패턴으로</a:t>
                      </a:r>
                      <a:r>
                        <a:rPr lang="ko-KR" altLang="en-US" sz="2400" baseline="0" dirty="0" smtClean="0"/>
                        <a:t> 이동하며 공격한다</a:t>
                      </a:r>
                      <a:r>
                        <a:rPr lang="en-US" altLang="ko-KR" sz="2400" baseline="0" dirty="0" smtClean="0"/>
                        <a:t>. 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난이도 </a:t>
                      </a:r>
                      <a:r>
                        <a:rPr lang="ko-KR" altLang="en-US" sz="2400" dirty="0" err="1" smtClean="0"/>
                        <a:t>증가시</a:t>
                      </a:r>
                      <a:r>
                        <a:rPr lang="ko-KR" altLang="en-US" sz="2400" dirty="0" smtClean="0"/>
                        <a:t> 적의 개체 수 증가 및 패턴이 다른 비행체 출현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사운드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미사일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피격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사운드 및 적</a:t>
                      </a:r>
                      <a:r>
                        <a:rPr lang="en-US" altLang="ko-KR" sz="2400" baseline="0" dirty="0" smtClean="0"/>
                        <a:t>,</a:t>
                      </a:r>
                      <a:r>
                        <a:rPr lang="ko-KR" altLang="en-US" sz="2400" baseline="0" dirty="0" smtClean="0"/>
                        <a:t>플레이어 기체</a:t>
                      </a:r>
                      <a:r>
                        <a:rPr lang="en-US" altLang="ko-KR" sz="2400" baseline="0" dirty="0" smtClean="0"/>
                        <a:t>,</a:t>
                      </a:r>
                      <a:r>
                        <a:rPr lang="ko-KR" altLang="en-US" sz="2400" baseline="0" dirty="0" smtClean="0"/>
                        <a:t>점수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목숨</a:t>
                      </a:r>
                      <a:r>
                        <a:rPr lang="en-US" altLang="ko-KR" sz="2400" baseline="0" dirty="0" smtClean="0"/>
                        <a:t>,  </a:t>
                      </a:r>
                      <a:r>
                        <a:rPr lang="ko-KR" altLang="en-US" sz="2400" baseline="0" dirty="0" smtClean="0"/>
                        <a:t>폰트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등 다양한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애니메이션 및 이미지</a:t>
                      </a:r>
                      <a:r>
                        <a:rPr lang="en-US" altLang="ko-KR" sz="2400" baseline="0" dirty="0" smtClean="0"/>
                        <a:t>,</a:t>
                      </a:r>
                      <a:r>
                        <a:rPr lang="ko-KR" altLang="en-US" sz="2400" baseline="0" dirty="0" smtClean="0"/>
                        <a:t>사운드를 삽입할 예정이다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39734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개발 상황</a:t>
            </a:r>
            <a:endParaRPr lang="en-US" altLang="ko-KR" sz="36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0250343"/>
              </p:ext>
            </p:extLst>
          </p:nvPr>
        </p:nvGraphicFramePr>
        <p:xfrm>
          <a:off x="659218" y="476247"/>
          <a:ext cx="10792045" cy="62491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9082"/>
                <a:gridCol w="914400"/>
                <a:gridCol w="8898563"/>
              </a:tblGrid>
              <a:tr h="353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42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계획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리소스 수집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결과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리소스를 리소스 사이트에서 수집하였다</a:t>
                      </a:r>
                      <a:r>
                        <a:rPr lang="en-US" altLang="ko-KR" sz="2000" dirty="0" smtClean="0"/>
                        <a:t>.(100%)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계획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맵</a:t>
                      </a:r>
                      <a:r>
                        <a:rPr lang="ko-KR" altLang="en-US" sz="2000" dirty="0" smtClean="0"/>
                        <a:t> 구현 및</a:t>
                      </a:r>
                      <a:r>
                        <a:rPr lang="ko-KR" altLang="en-US" sz="2000" baseline="0" dirty="0" smtClean="0"/>
                        <a:t> 인터페이스 구현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결과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백그라운드 </a:t>
                      </a:r>
                      <a:r>
                        <a:rPr lang="ko-KR" altLang="en-US" sz="2000" dirty="0" err="1" smtClean="0"/>
                        <a:t>맵을</a:t>
                      </a:r>
                      <a:r>
                        <a:rPr lang="ko-KR" altLang="en-US" sz="2000" dirty="0" smtClean="0"/>
                        <a:t> 구현하였고 목숨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점수</a:t>
                      </a:r>
                      <a:r>
                        <a:rPr lang="ko-KR" altLang="en-US" sz="2000" baseline="0" dirty="0" smtClean="0"/>
                        <a:t> 인터페이스를 구현하였다</a:t>
                      </a:r>
                      <a:r>
                        <a:rPr lang="en-US" altLang="ko-KR" sz="2000" baseline="0" dirty="0" smtClean="0"/>
                        <a:t>.( 90%)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계획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키보드 입력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결과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좌우 </a:t>
                      </a:r>
                      <a:r>
                        <a:rPr lang="ko-KR" altLang="en-US" sz="2000" dirty="0" err="1" smtClean="0"/>
                        <a:t>양방향키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, A</a:t>
                      </a:r>
                      <a:r>
                        <a:rPr lang="ko-KR" altLang="en-US" sz="2000" dirty="0" smtClean="0"/>
                        <a:t>키를</a:t>
                      </a:r>
                      <a:r>
                        <a:rPr lang="ko-KR" altLang="en-US" sz="2000" baseline="0" dirty="0" smtClean="0"/>
                        <a:t> 이용한 공격</a:t>
                      </a:r>
                      <a:r>
                        <a:rPr lang="en-US" altLang="ko-KR" sz="2000" baseline="0" dirty="0" smtClean="0"/>
                        <a:t>, S</a:t>
                      </a:r>
                      <a:r>
                        <a:rPr lang="ko-KR" altLang="en-US" sz="2000" baseline="0" dirty="0" smtClean="0"/>
                        <a:t>키를 이용한 </a:t>
                      </a:r>
                      <a:r>
                        <a:rPr lang="ko-KR" altLang="en-US" sz="2000" baseline="0" dirty="0" err="1" smtClean="0"/>
                        <a:t>필살기를</a:t>
                      </a:r>
                      <a:r>
                        <a:rPr lang="ko-KR" altLang="en-US" sz="2000" baseline="0" dirty="0" smtClean="0"/>
                        <a:t> 구현 하였다</a:t>
                      </a:r>
                      <a:r>
                        <a:rPr lang="en-US" altLang="ko-KR" sz="2000" baseline="0" dirty="0" smtClean="0"/>
                        <a:t>. ( 100%)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계획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적 기체 만들기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결과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파란색</a:t>
                      </a:r>
                      <a:r>
                        <a:rPr lang="ko-KR" altLang="en-US" sz="2000" baseline="0" dirty="0" smtClean="0"/>
                        <a:t> 비행체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초록색 비행체들을 구현 하였다</a:t>
                      </a:r>
                      <a:r>
                        <a:rPr lang="en-US" altLang="ko-KR" sz="2000" baseline="0" dirty="0" smtClean="0"/>
                        <a:t>.  (90%)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94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계획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1~4</a:t>
                      </a:r>
                      <a:r>
                        <a:rPr lang="ko-KR" altLang="en-US" sz="2000" dirty="0" smtClean="0"/>
                        <a:t>주차 까지 구현했던 것들을 중간 점검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/>
                        <a:t>결과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적 기체들의 간단한 애니메이션을 넣었다</a:t>
                      </a:r>
                      <a:r>
                        <a:rPr lang="en-US" altLang="ko-KR" sz="2000" dirty="0" smtClean="0"/>
                        <a:t>. (85%)</a:t>
                      </a:r>
                      <a:endParaRPr lang="ko-KR" altLang="en-US" sz="2000" dirty="0"/>
                    </a:p>
                  </a:txBody>
                  <a:tcPr/>
                </a:tc>
              </a:tr>
              <a:tr h="424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사운드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애니메이션을 리소스 홈페이지를 이용하여 삽입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424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사운드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ko-KR" altLang="en-US" sz="2000" dirty="0" smtClean="0"/>
                        <a:t>애니메이션을 리소스 홈페이지를 이용하여 삽입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424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제</a:t>
                      </a:r>
                      <a:r>
                        <a:rPr lang="en-US" altLang="ko-KR" b="1" smtClean="0"/>
                        <a:t>8</a:t>
                      </a:r>
                      <a:r>
                        <a:rPr lang="ko-KR" altLang="en-US" b="1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적 기체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아군 기체들의 움직임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등 최종 점검과 난이도 조절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  <a:tr h="424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제</a:t>
                      </a:r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smtClean="0"/>
                        <a:t>최종 점검 및 릴리즈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71450"/>
            <a:ext cx="9144001" cy="895350"/>
          </a:xfrm>
        </p:spPr>
        <p:txBody>
          <a:bodyPr rtlCol="0"/>
          <a:lstStyle/>
          <a:p>
            <a:pPr algn="ctr" rtl="0"/>
            <a:r>
              <a:rPr lang="en-US" altLang="ko-KR" b="1" dirty="0" err="1" smtClean="0"/>
              <a:t>Github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통계 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1000654" cy="507433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b="1" dirty="0" smtClean="0"/>
              <a:t>1</a:t>
            </a:r>
            <a:r>
              <a:rPr lang="ko-KR" altLang="en-US" b="1" dirty="0" smtClean="0"/>
              <a:t>주차</a:t>
            </a:r>
            <a:endParaRPr lang="ko-KR" altLang="en-US" b="1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749310" y="1116752"/>
            <a:ext cx="1017588" cy="541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주차</a:t>
            </a:r>
            <a:endParaRPr lang="ko-KR" altLang="en-US" b="1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95541" y="4027940"/>
            <a:ext cx="983720" cy="473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3</a:t>
            </a:r>
            <a:r>
              <a:rPr lang="ko-KR" altLang="en-US" b="1" dirty="0" smtClean="0"/>
              <a:t>주차</a:t>
            </a:r>
            <a:endParaRPr lang="ko-KR" altLang="en-US" b="1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6801698" y="4102959"/>
            <a:ext cx="965200" cy="507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/>
              <a:t>4</a:t>
            </a:r>
            <a:r>
              <a:rPr lang="ko-KR" altLang="en-US" b="1" dirty="0" smtClean="0"/>
              <a:t>주차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088"/>
            <a:ext cx="5571067" cy="2218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57087"/>
            <a:ext cx="5706534" cy="22185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39872"/>
            <a:ext cx="5571068" cy="22181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10393"/>
            <a:ext cx="5706534" cy="22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신학기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990_TF02895269.potx" id="{1EA9AC44-25F6-4B51-A1C8-8206A85C27E6}" vid="{6119AAC6-FECA-4901-BB9C-F2132C93C94F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아기자기한 가을 테마의 교육 프레젠테이션(와이드스크린)</Template>
  <TotalTime>70</TotalTime>
  <Words>277</Words>
  <Application>Microsoft Office PowerPoint</Application>
  <PresentationFormat>와이드스크린</PresentationFormat>
  <Paragraphs>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HY중고딕</vt:lpstr>
      <vt:lpstr>바탕</vt:lpstr>
      <vt:lpstr>Arial</vt:lpstr>
      <vt:lpstr>Cambria</vt:lpstr>
      <vt:lpstr>신학기 16x9</vt:lpstr>
      <vt:lpstr>스토리보드 레이아웃</vt:lpstr>
      <vt:lpstr>2D gameprograming  2차 발표 </vt:lpstr>
      <vt:lpstr>목차</vt:lpstr>
      <vt:lpstr>게임 컨셉 !</vt:lpstr>
      <vt:lpstr>개발 범위</vt:lpstr>
      <vt:lpstr>개발 상황</vt:lpstr>
      <vt:lpstr>Github 통계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gameprograming  2차 발표</dc:title>
  <dc:creator>Windows 사용자</dc:creator>
  <cp:lastModifiedBy>Windows 사용자</cp:lastModifiedBy>
  <cp:revision>7</cp:revision>
  <dcterms:created xsi:type="dcterms:W3CDTF">2018-11-04T05:29:53Z</dcterms:created>
  <dcterms:modified xsi:type="dcterms:W3CDTF">2018-11-04T06:39:54Z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