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8" r:id="rId6"/>
    <p:sldId id="293" r:id="rId7"/>
    <p:sldId id="292" r:id="rId8"/>
    <p:sldId id="298" r:id="rId9"/>
    <p:sldId id="299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5274" autoAdjust="0"/>
  </p:normalViewPr>
  <p:slideViewPr>
    <p:cSldViewPr snapToGrid="0">
      <p:cViewPr varScale="1">
        <p:scale>
          <a:sx n="51" d="100"/>
          <a:sy n="51" d="100"/>
        </p:scale>
        <p:origin x="972" y="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92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12EE1E-531B-4E96-8031-5412789669E2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2018년 12월 1일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0EA3271D-028D-4A7E-BDC0-18EBE1DBF0CC}" type="datetime4">
              <a:rPr lang="ko-KR" altLang="en-US" smtClean="0"/>
              <a:pPr/>
              <a:t>2018년 12월 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7FB667E1-E601-4AAF-B95C-B25720D70A60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430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81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16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715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966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자유형(F)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" name="자유형(F)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" name="자유형(F)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" name="자유형(F)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자유형(F)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자유형(F)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" name="자유형(F)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" name="자유형(F)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" name="자유형(F)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" name="자유형(F)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" name="자유형(F)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" name="자유형(F)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" name="자유형(F)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" name="자유형(F)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" name="자유형(F)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" name="자유형(F)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" name="자유형(F)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" name="자유형(F)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" name="자유형(F)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" name="자유형(F)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" name="자유형(F)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" name="자유형(F)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" name="자유형(F)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" name="자유형(F)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" name="자유형(F)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" name="자유형(F)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" name="자유형(F)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" name="자유형(F)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" name="자유형(F)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" name="자유형(F)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5" name="자유형(F)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6" name="자유형(F)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7" name="자유형(F)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8" name="자유형(F)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9" name="자유형(F)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자유형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" name="자유형(F)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" name="자유형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" name="자유형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5" name="자유형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6" name="자유형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7" name="자유형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8" name="자유형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49" name="자유형(F)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자유형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2" name="자유형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3" name="자유형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4" name="자유형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5" name="자유형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6" name="자유형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7" name="자유형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8" name="자유형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59" name="자유형(F)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0" name="자유형(F)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61" name="그룹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자유형(F)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3" name="자유형(F)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4" name="자유형(F)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5" name="자유형(F)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6" name="자유형(F)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7" name="자유형(F)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8" name="자유형(F)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9" name="자유형(F)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0" name="자유형(F)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1" name="자유형(F)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2" name="자유형(F)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3" name="자유형(F)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4" name="자유형(F)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5" name="자유형(F)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6" name="자유형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7" name="자유형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8" name="자유형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9" name="자유형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0" name="자유형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81" name="그룹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자유형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3" name="자유형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4" name="자유형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5" name="자유형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6" name="자유형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87" name="그룹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자유형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9" name="자유형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0" name="자유형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1" name="자유형(F)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2" name="자유형(F)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3" name="자유형(F)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자유형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6" name="자유형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7" name="자유형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8" name="자유형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99" name="그룹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자유형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1" name="자유형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2" name="자유형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3" name="자유형(F)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4" name="자유형(F)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5" name="자유형(F)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자유형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8" name="자유형(F)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9" name="자유형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0" name="자유형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1" name="자유형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2" name="자유형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3" name="자유형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4" name="자유형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115" name="자유형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16" name="자유형(F)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17" name="그룹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자유형(F)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9" name="자유형(F)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0" name="자유형(F)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1" name="자유형(F)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2" name="자유형(F)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3" name="자유형(F)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4" name="자유형(F)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5" name="자유형(F)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6" name="자유형(F)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7" name="자유형(F)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8" name="자유형(F)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9" name="자유형(F)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0" name="자유형(F)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1" name="자유형(F)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2" name="자유형(F)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3" name="자유형(F)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4" name="자유형(F)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5" name="자유형(F)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6" name="자유형(F)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7" name="자유형(F)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8" name="자유형(F)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9" name="자유형(F)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0" name="자유형(F)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1" name="자유형(F)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2" name="자유형(F)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3" name="자유형(F)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4" name="자유형(F)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5" name="자유형(F)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46" name="그룹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자유형(F)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8" name="자유형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9" name="자유형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0" name="자유형(F)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1" name="자유형(F)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2" name="자유형(F)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3" name="자유형(F)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4" name="자유형(F)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5" name="자유형(F)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6" name="자유형(F)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7" name="자유형(F)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8" name="자유형(F)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9" name="자유형(F)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0" name="자유형(F)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1" name="자유형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2" name="자유형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3" name="자유형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4" name="자유형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5" name="자유형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6" name="자유형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7" name="자유형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8" name="자유형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9" name="자유형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0" name="자유형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71" name="그룹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자유형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3" name="자유형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4" name="자유형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5" name="자유형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6" name="자유형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7" name="자유형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8" name="자유형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9" name="자유형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rtlCol="0" anchor="b">
            <a:normAutofit/>
          </a:bodyPr>
          <a:lstStyle>
            <a:lvl1pPr algn="ctr">
              <a:defRPr sz="66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BCAF42C-945C-4D5E-B13A-CA4B992E25B9}" type="datetime4">
              <a:rPr lang="ko-KR" altLang="en-US" smtClean="0"/>
              <a:pPr/>
              <a:t>2018년 12월 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6A8A50C-0C85-4631-81DB-9EF8E0F3896A}" type="datetime4">
              <a:rPr lang="ko-KR" altLang="en-US" smtClean="0"/>
              <a:pPr/>
              <a:t>2018년 12월 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F04FC150-FDCD-45FB-8D3C-ABFEE32A4DFC}" type="datetime4">
              <a:rPr lang="ko-KR" altLang="en-US" smtClean="0"/>
              <a:pPr/>
              <a:t>2018년 12월 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rtlCol="0" anchor="b">
            <a:normAutofit/>
          </a:bodyPr>
          <a:lstStyle>
            <a:lvl1pPr algn="l">
              <a:defRPr sz="52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rtlCol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056E52-CAC3-4DA1-A5C0-FA873E934AB4}" type="datetime4">
              <a:rPr lang="ko-KR" altLang="en-US" smtClean="0"/>
              <a:t>2018년 12월 1일</a:t>
            </a:fld>
            <a:endParaRPr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791F259F-0C60-4518-95EA-99DE33C95294}" type="datetime4">
              <a:rPr lang="ko-KR" altLang="en-US" smtClean="0"/>
              <a:pPr/>
              <a:t>2018년 12월 1일</a:t>
            </a:fld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FAB73BC-B049-4115-A692-8D63A059BFB8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7FF5529D-270C-4F54-A8F4-D38D1A7BC5B8}" type="datetime4">
              <a:rPr lang="ko-KR" altLang="en-US" smtClean="0"/>
              <a:pPr/>
              <a:t>2018년 12월 1일</a:t>
            </a:fld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FAB73BC-B049-4115-A692-8D63A059BFB8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(F)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자유형(F)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자유형(F)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9" name="그룹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자유형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" name="자유형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" name="자유형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" name="자유형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" name="자유형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" name="자유형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" name="자유형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" name="자유형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" name="자유형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" name="자유형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" name="자유형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" name="자유형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" name="자유형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" name="자유형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" name="자유형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" name="자유형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" name="자유형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" name="자유형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" name="자유형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" name="자유형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" name="자유형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" name="자유형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" name="자유형(F)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" name="자유형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" name="자유형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5" name="자유형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6" name="자유형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7" name="자유형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8" name="자유형(F)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9" name="자유형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0" name="자유형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1" name="자유형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" name="자유형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" name="자유형(F)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" name="자유형(F)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5" name="자유형(F)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6" name="자유형(F)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7" name="자유형(F)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8" name="자유형(F)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9" name="자유형(F)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0" name="자유형(F)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1" name="자유형(F)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2" name="자유형(F)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3" name="자유형(F)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4" name="자유형(F)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5" name="자유형(F)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6" name="자유형(F)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7" name="자유형(F)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8" name="자유형(F)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9" name="자유형(F)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0" name="자유형(F)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1" name="자유형(F)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2" name="자유형(F)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3" name="자유형(F)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4" name="자유형(F)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5" name="자유형(F)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6" name="자유형(F)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7" name="자유형(F)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8" name="자유형(F)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9" name="자유형(F)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0" name="자유형(F)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1" name="자유형(F)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2" name="자유형(F)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3" name="자유형(F)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4" name="자유형(F)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5" name="자유형(F)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6" name="자유형(F)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7" name="자유형(F)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8" name="자유형(F)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9" name="자유형(F)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0" name="자유형(F)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1" name="자유형(F)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2" name="자유형(F)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3" name="자유형(F)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4" name="자유형(F)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5" name="자유형(F)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6" name="자유형(F)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7" name="자유형(F)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8" name="자유형(F)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9" name="자유형(F)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0" name="자유형(F)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1" name="자유형(F)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2" name="자유형(F)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93" name="그룹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자유형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5" name="자유형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6" name="자유형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7" name="자유형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8" name="자유형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9" name="자유형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0" name="자유형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1" name="자유형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2" name="자유형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3" name="자유형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4" name="자유형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5" name="자유형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6" name="자유형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7" name="자유형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8" name="자유형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9" name="자유형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0" name="자유형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1" name="자유형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2" name="자유형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3" name="자유형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4" name="자유형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5" name="자유형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6" name="자유형(F)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7" name="자유형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8" name="자유형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9" name="자유형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0" name="자유형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1" name="자유형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2" name="자유형(F)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3" name="자유형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4" name="자유형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5" name="자유형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6" name="자유형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7" name="자유형(F)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8" name="자유형(F)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9" name="자유형(F)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0" name="자유형(F)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1" name="자유형(F)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2" name="자유형(F)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3" name="자유형(F)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4" name="자유형(F)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5" name="자유형(F)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6" name="자유형(F)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7" name="자유형(F)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8" name="자유형(F)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9" name="자유형(F)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0" name="자유형(F)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1" name="자유형(F)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2" name="자유형(F)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3" name="자유형(F)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4" name="자유형(F)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5" name="자유형(F)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6" name="자유형(F)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7" name="자유형(F)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8" name="자유형(F)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9" name="자유형(F)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0" name="자유형(F)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1" name="자유형(F)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2" name="자유형(F)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3" name="자유형(F)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4" name="자유형(F)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5" name="자유형(F)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6" name="자유형(F)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7" name="자유형(F)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8" name="자유형(F)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9" name="자유형(F)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0" name="자유형(F)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1" name="자유형(F)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2" name="자유형(F)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3" name="자유형(F)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4" name="자유형(F)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5" name="자유형(F)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6" name="자유형(F)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7" name="자유형(F)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8" name="자유형(F)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9" name="자유형(F)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0" name="자유형(F)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1" name="자유형(F)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2" name="자유형(F)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3" name="자유형(F)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4" name="자유형(F)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5" name="자유형(F)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6" name="자유형(F)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77" name="그룹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자유형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9" name="자유형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0" name="자유형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1" name="자유형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2" name="자유형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3" name="자유형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4" name="자유형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5" name="자유형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6" name="자유형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7" name="자유형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8" name="자유형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9" name="자유형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0" name="자유형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1" name="자유형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2" name="자유형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3" name="자유형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4" name="자유형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5" name="자유형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6" name="자유형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7" name="자유형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8" name="자유형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9" name="자유형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0" name="자유형(F)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1" name="자유형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2" name="자유형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3" name="자유형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4" name="자유형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5" name="자유형(F)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6" name="자유형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7" name="자유형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8" name="자유형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9" name="자유형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0" name="자유형(F)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1" name="자유형(F)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2" name="자유형(F)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3" name="자유형(F)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4" name="자유형(F)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5" name="자유형(F)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6" name="자유형(F)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7" name="자유형(F)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8" name="자유형(F)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9" name="자유형(F)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0" name="자유형(F)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1" name="자유형(F)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2" name="자유형(F)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3" name="자유형(F)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4" name="자유형(F)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5" name="자유형(F)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6" name="자유형(F)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7" name="자유형(F)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8" name="자유형(F)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9" name="자유형(F)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0" name="자유형(F)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1" name="자유형(F)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2" name="자유형(F)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3" name="자유형(F)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4" name="자유형(F)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5" name="자유형(F)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6" name="자유형(F)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7" name="자유형(F)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8" name="자유형(F)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9" name="자유형(F)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0" name="자유형(F)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1" name="자유형(F)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2" name="자유형(F)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3" name="자유형(F)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4" name="자유형(F)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5" name="자유형(F)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6" name="자유형(F)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7" name="자유형(F)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8" name="자유형(F)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9" name="자유형(F)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0" name="자유형(F)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1" name="자유형(F)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2" name="자유형(F)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3" name="자유형(F)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4" name="자유형(F)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5" name="자유형(F)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6" name="자유형(F)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7" name="자유형(F)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8" name="자유형(F)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9" name="자유형(F)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260" name="그룹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자유형(F)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2" name="자유형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3" name="자유형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4" name="자유형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5" name="자유형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6" name="자유형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7" name="자유형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8" name="자유형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9" name="자유형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0" name="자유형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1" name="자유형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2" name="자유형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3" name="자유형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solidFill>
                  <a:schemeClr val="accent6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4" name="자유형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5" name="자유형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6" name="자유형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7" name="자유형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solidFill>
                  <a:schemeClr val="accent6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8" name="자유형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9" name="자유형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0" name="자유형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1" name="자유형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2" name="자유형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3" name="자유형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4" name="자유형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solidFill>
                  <a:schemeClr val="accent6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5" name="자유형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solidFill>
                  <a:schemeClr val="accent6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6" name="자유형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7" name="자유형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8" name="자유형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289" name="그룹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자유형(F)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1" name="타원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2" name="자유형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3" name="자유형(F)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4" name="자유형(F)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5" name="자유형(F)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6" name="자유형(F)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7" name="자유형(F)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8" name="자유형(F)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9" name="자유형(F)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0" name="자유형(F)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1" name="자유형(F)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2" name="자유형(F)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3" name="자유형(F)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4" name="자유형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5" name="자유형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6" name="자유형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7" name="자유형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8" name="자유형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9" name="자유형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310" name="자유형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311" name="그룹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자유형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3" name="자유형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4" name="자유형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5" name="자유형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6" name="자유형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7" name="자유형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8" name="자유형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9" name="자유형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0" name="자유형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1" name="자유형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2" name="자유형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3" name="자유형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4" name="자유형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5" name="자유형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6" name="자유형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7" name="자유형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8" name="자유형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9" name="자유형(F)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0" name="자유형(F)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1" name="자유형(F)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2" name="자유형(F)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3" name="자유형(F)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4" name="자유형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5" name="자유형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6" name="자유형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7" name="자유형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8" name="자유형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9" name="자유형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0" name="자유형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1" name="자유형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2" name="자유형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3" name="자유형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4" name="자유형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5" name="자유형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6" name="자유형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7" name="자유형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348" name="그룹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그룹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자유형(F)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6" name="자유형(F)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7" name="자유형(F)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8" name="자유형(F)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9" name="자유형(F)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0" name="자유형(F)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1" name="자유형(F)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2" name="자유형(F)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3" name="자유형(F)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4" name="자유형(F)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5" name="자유형(F)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6" name="자유형(F)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7" name="자유형(F)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8" name="자유형(F)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9" name="자유형(F)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0" name="자유형(F)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1" name="자유형(F)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2" name="자유형(F)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3" name="자유형(F)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4" name="자유형(F)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5" name="자유형(F)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6" name="자유형(F)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7" name="자유형(F)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8" name="자유형(F)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9" name="자유형(F)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0" name="자유형(F)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1" name="자유형(F)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2" name="자유형(F)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3" name="자유형(F)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4" name="자유형(F)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5" name="자유형(F)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6" name="자유형(F)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7" name="자유형(F)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8" name="자유형(F)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9" name="자유형(F)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0" name="자유형(F)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1" name="자유형(F)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2" name="자유형(F)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3" name="자유형(F)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4" name="자유형(F)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5" name="자유형(F)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6" name="자유형(F)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7" name="자유형(F)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8" name="자유형(F)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9" name="자유형(F)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20" name="자유형(F)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21" name="자유형(F)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grpSp>
          <p:nvGrpSpPr>
            <p:cNvPr id="350" name="그룹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자유형(F)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7" name="자유형(F)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8" name="자유형(F)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9" name="자유형(F)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0" name="자유형(F)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1" name="자유형(F)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2" name="자유형(F)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3" name="자유형(F)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4" name="자유형(F)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grpSp>
          <p:nvGrpSpPr>
            <p:cNvPr id="351" name="그룹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자유형(F)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0" name="자유형(F)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1" name="자유형(F)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2" name="자유형(F)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3" name="자유형(F)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4" name="자유형(F)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5" name="자유형(F)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grpSp>
          <p:nvGrpSpPr>
            <p:cNvPr id="352" name="그룹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자유형(F)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54" name="자유형(F)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55" name="자유형(F)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56" name="자유형(F)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57" name="자유형(F)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58" name="자유형(F)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</p:grpSp>
      <p:grpSp>
        <p:nvGrpSpPr>
          <p:cNvPr id="422" name="그룹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자유형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4" name="자유형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5" name="자유형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6" name="자유형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7" name="자유형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8" name="자유형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9" name="자유형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0" name="자유형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431" name="그룹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자유형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3" name="자유형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4" name="자유형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5" name="자유형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6" name="자유형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7" name="자유형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8" name="자유형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9" name="자유형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440" name="그룹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자유형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2" name="자유형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3" name="자유형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4" name="자유형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5" name="자유형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6" name="자유형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7" name="자유형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8" name="자유형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rtlCol="0" anchor="ctr">
            <a:normAutofit/>
          </a:bodyPr>
          <a:lstStyle>
            <a:lvl1pPr algn="ctr">
              <a:defRPr sz="60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00ED5D1C-408B-484C-ABAB-C4920651B9EB}" type="datetime4">
              <a:rPr lang="ko-KR" altLang="en-US" smtClean="0"/>
              <a:pPr/>
              <a:t>2018년 12월 1일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5635973-E29E-48F1-B1D3-8A0D2C9B8C9C}" type="datetime4">
              <a:rPr lang="ko-KR" altLang="en-US" smtClean="0"/>
              <a:pPr/>
              <a:t>2018년 12월 1일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rtlCol="0" anchor="b">
            <a:normAutofit/>
          </a:bodyPr>
          <a:lstStyle>
            <a:lvl1pPr>
              <a:defRPr sz="34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3A72751-ABCC-4BB3-993E-3C9E1AE8557D}" type="datetime4">
              <a:rPr lang="ko-KR" altLang="en-US" smtClean="0"/>
              <a:pPr/>
              <a:t>2018년 12월 1일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rtlCol="0" anchor="b">
            <a:normAutofit/>
          </a:bodyPr>
          <a:lstStyle>
            <a:lvl1pPr>
              <a:defRPr sz="34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85E2779B-6B63-4FFE-AF0B-DB77205192A6}" type="datetime4">
              <a:rPr lang="ko-KR" altLang="en-US" smtClean="0"/>
              <a:pPr/>
              <a:t>2018년 12월 1일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(F)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자유형(F)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자유형(F)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0" name="그룹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자유형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" name="자유형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" name="자유형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" name="자유형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" name="자유형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" name="자유형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" name="자유형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" name="자유형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자유형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" name="자유형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" name="자유형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" name="자유형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" name="자유형(F)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" name="자유형(F)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26" name="그룹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자유형(F)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" name="자유형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" name="자유형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" name="자유형(F)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" name="자유형(F)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" name="자유형(F)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" name="자유형(F)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34" name="그룹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자유형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6" name="자유형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7" name="자유형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8" name="자유형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9" name="자유형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0" name="자유형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1" name="자유형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" name="자유형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43" name="그룹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자유형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5" name="자유형(F)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6" name="자유형(F)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7" name="자유형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8" name="자유형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9" name="자유형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0" name="자유형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1" name="자유형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52" name="그룹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자유형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4" name="자유형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5" name="자유형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6" name="자유형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7" name="자유형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8" name="자유형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9" name="자유형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0" name="자유형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61" name="그룹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자유형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3" name="자유형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4" name="자유형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5" name="자유형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6" name="자유형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7" name="자유형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8" name="자유형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9" name="자유형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baseline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593347" y="6601968"/>
            <a:ext cx="1290429" cy="193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459C652-EF85-4B2D-AB00-26C41B6886DB}" type="datetime4">
              <a:rPr lang="ko-KR" altLang="en-US" smtClean="0"/>
              <a:pPr/>
              <a:t>2018년 12월 1일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9436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914400" indent="-228600" algn="l" defTabSz="914400" rtl="0" eaLnBrk="1" latinLnBrk="1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234440" indent="-228600" algn="l" defTabSz="914400" rtl="0" eaLnBrk="1" latinLnBrk="1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554480" indent="-228600" algn="l" defTabSz="914400" rtl="0" eaLnBrk="1" latinLnBrk="1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 sz="8000" b="1" dirty="0" smtClean="0"/>
              <a:t>2D FINAL PROJECT </a:t>
            </a:r>
            <a:endParaRPr lang="ko-KR" altLang="en-US" sz="8000" b="1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sz="5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2013180033 </a:t>
            </a:r>
            <a:r>
              <a:rPr lang="ko-KR" altLang="en-US" sz="5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임철진</a:t>
            </a:r>
            <a:endParaRPr lang="en-US" altLang="ko-KR" sz="54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r>
              <a:rPr lang="en-US" altLang="ko-KR" sz="5400" dirty="0" smtClean="0"/>
              <a:t>GALAGA</a:t>
            </a:r>
            <a:endParaRPr lang="ko-KR" altLang="en-US" sz="5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ko-KR" altLang="en-US" sz="80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목차</a:t>
            </a:r>
            <a:endParaRPr lang="ko-KR" altLang="en-US" sz="80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4800" u="sng" dirty="0" smtClean="0"/>
              <a:t>게임소개</a:t>
            </a:r>
            <a:endParaRPr lang="en-US" altLang="ko-KR" sz="4800" u="sng" dirty="0" smtClean="0"/>
          </a:p>
          <a:p>
            <a:pPr rtl="0"/>
            <a:r>
              <a:rPr lang="ko-KR" altLang="en-US" sz="4800" u="sng" dirty="0" smtClean="0"/>
              <a:t>개발진척도</a:t>
            </a:r>
            <a:endParaRPr lang="en-US" altLang="ko-KR" sz="4800" u="sng" dirty="0" smtClean="0"/>
          </a:p>
          <a:p>
            <a:pPr rtl="0"/>
            <a:r>
              <a:rPr lang="en-US" altLang="ko-KR" sz="4800" u="sng" dirty="0" err="1" smtClean="0"/>
              <a:t>Git</a:t>
            </a:r>
            <a:r>
              <a:rPr lang="en-US" altLang="ko-KR" sz="4800" u="sng" dirty="0" smtClean="0"/>
              <a:t> commit</a:t>
            </a:r>
            <a:r>
              <a:rPr lang="ko-KR" altLang="en-US" sz="4800" u="sng" dirty="0" smtClean="0"/>
              <a:t> 통계</a:t>
            </a:r>
            <a:endParaRPr lang="en-US" altLang="ko-KR" sz="4800" u="sng" dirty="0" smtClean="0"/>
          </a:p>
          <a:p>
            <a:pPr rtl="0"/>
            <a:r>
              <a:rPr lang="ko-KR" altLang="en-US" sz="4800" u="sng" dirty="0" smtClean="0"/>
              <a:t>잘된 점 및 아쉬운 점</a:t>
            </a:r>
            <a:endParaRPr lang="en-US" altLang="ko-KR" sz="4800" u="sng" dirty="0" smtClean="0"/>
          </a:p>
        </p:txBody>
      </p:sp>
    </p:spTree>
    <p:extLst>
      <p:ext uri="{BB962C8B-B14F-4D97-AF65-F5344CB8AC3E}">
        <p14:creationId xmlns:p14="http://schemas.microsoft.com/office/powerpoint/2010/main" val="14038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209550"/>
            <a:ext cx="3354387" cy="108585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 </a:t>
            </a:r>
            <a:r>
              <a:rPr lang="ko-KR" altLang="en-US" b="1" dirty="0" smtClean="0"/>
              <a:t>게임 소개</a:t>
            </a:r>
            <a:endParaRPr lang="en-US" altLang="ko-KR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1295400"/>
            <a:ext cx="9144000" cy="4343400"/>
          </a:xfrm>
        </p:spPr>
        <p:txBody>
          <a:bodyPr rtlCol="0"/>
          <a:lstStyle/>
          <a:p>
            <a:pPr rtl="0"/>
            <a:r>
              <a:rPr lang="ko-KR" altLang="en-US" b="1" i="1" dirty="0" smtClean="0"/>
              <a:t>★ 남녀노소 쉽게 즐길 수 있는 슈팅게임 </a:t>
            </a:r>
            <a:r>
              <a:rPr lang="en-US" altLang="ko-KR" b="1" i="1" dirty="0" smtClean="0"/>
              <a:t>!</a:t>
            </a:r>
          </a:p>
          <a:p>
            <a:r>
              <a:rPr lang="ko-KR" altLang="en-US" b="1" i="1" dirty="0" smtClean="0"/>
              <a:t>★ </a:t>
            </a:r>
            <a:r>
              <a:rPr lang="en-US" altLang="ko-KR" b="1" i="1" dirty="0" err="1" smtClean="0"/>
              <a:t>galaga</a:t>
            </a:r>
            <a:r>
              <a:rPr lang="ko-KR" altLang="en-US" b="1" i="1" dirty="0" smtClean="0"/>
              <a:t>를 기본으로 만들어진 게임</a:t>
            </a:r>
            <a:endParaRPr lang="en-US" altLang="ko-KR" b="1" i="1" dirty="0" smtClean="0"/>
          </a:p>
          <a:p>
            <a:r>
              <a:rPr lang="ko-KR" altLang="en-US" b="1" i="1" dirty="0" smtClean="0"/>
              <a:t>★ 좌</a:t>
            </a:r>
            <a:r>
              <a:rPr lang="en-US" altLang="ko-KR" b="1" i="1" dirty="0" smtClean="0"/>
              <a:t>,</a:t>
            </a:r>
            <a:r>
              <a:rPr lang="ko-KR" altLang="en-US" b="1" i="1" dirty="0" smtClean="0"/>
              <a:t>우 양 방향키</a:t>
            </a:r>
            <a:r>
              <a:rPr lang="en-US" altLang="ko-KR" b="1" i="1" dirty="0" smtClean="0"/>
              <a:t>(</a:t>
            </a:r>
            <a:r>
              <a:rPr lang="ko-KR" altLang="en-US" b="1" i="1" dirty="0" smtClean="0"/>
              <a:t>이동</a:t>
            </a:r>
            <a:r>
              <a:rPr lang="en-US" altLang="ko-KR" b="1" i="1" dirty="0" smtClean="0"/>
              <a:t>), A </a:t>
            </a:r>
            <a:r>
              <a:rPr lang="ko-KR" altLang="en-US" b="1" i="1" dirty="0" smtClean="0"/>
              <a:t>키</a:t>
            </a:r>
            <a:r>
              <a:rPr lang="en-US" altLang="ko-KR" b="1" i="1" dirty="0" smtClean="0"/>
              <a:t>(</a:t>
            </a:r>
            <a:r>
              <a:rPr lang="ko-KR" altLang="en-US" b="1" i="1" dirty="0" smtClean="0"/>
              <a:t>기본 공격</a:t>
            </a:r>
            <a:r>
              <a:rPr lang="en-US" altLang="ko-KR" b="1" i="1" dirty="0" smtClean="0"/>
              <a:t>) S </a:t>
            </a:r>
            <a:r>
              <a:rPr lang="ko-KR" altLang="en-US" b="1" i="1" dirty="0" smtClean="0"/>
              <a:t>키</a:t>
            </a:r>
            <a:r>
              <a:rPr lang="en-US" altLang="ko-KR" b="1" i="1" dirty="0" smtClean="0"/>
              <a:t>(skill)</a:t>
            </a:r>
            <a:r>
              <a:rPr lang="ko-KR" altLang="en-US" b="1" i="1" dirty="0" smtClean="0"/>
              <a:t>를 이용하여 </a:t>
            </a:r>
            <a:endParaRPr lang="en-US" altLang="ko-KR" b="1" i="1" dirty="0" smtClean="0"/>
          </a:p>
          <a:p>
            <a:r>
              <a:rPr lang="en-US" altLang="ko-KR" b="1" i="1" dirty="0"/>
              <a:t> </a:t>
            </a:r>
            <a:r>
              <a:rPr lang="en-US" altLang="ko-KR" b="1" i="1" dirty="0" smtClean="0"/>
              <a:t>   stage1 ~ 3 </a:t>
            </a:r>
            <a:r>
              <a:rPr lang="ko-KR" altLang="en-US" b="1" i="1" dirty="0" smtClean="0"/>
              <a:t>까지 </a:t>
            </a:r>
            <a:r>
              <a:rPr lang="en-US" altLang="ko-KR" b="1" i="1" dirty="0" smtClean="0"/>
              <a:t>clear </a:t>
            </a:r>
            <a:r>
              <a:rPr lang="ko-KR" altLang="en-US" b="1" i="1" dirty="0" smtClean="0"/>
              <a:t>하는 게임</a:t>
            </a:r>
            <a:endParaRPr lang="en-US" altLang="ko-KR" b="1" i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02" y="2895600"/>
            <a:ext cx="523451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9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606890"/>
          </a:xfrm>
        </p:spPr>
        <p:txBody>
          <a:bodyPr rtlCol="0"/>
          <a:lstStyle/>
          <a:p>
            <a:pPr rtl="0"/>
            <a:r>
              <a:rPr lang="ko-KR" altLang="en-US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개발 진척도</a:t>
            </a:r>
            <a:endParaRPr lang="en-US" altLang="ko-KR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86077563"/>
              </p:ext>
            </p:extLst>
          </p:nvPr>
        </p:nvGraphicFramePr>
        <p:xfrm>
          <a:off x="266700" y="685803"/>
          <a:ext cx="11620499" cy="600074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33500"/>
                <a:gridCol w="4724400"/>
                <a:gridCol w="4476750"/>
                <a:gridCol w="1085849"/>
              </a:tblGrid>
              <a:tr h="5333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발표 목표 범위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실제 개발 완료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진척도</a:t>
                      </a:r>
                      <a:endParaRPr lang="ko-KR" altLang="en-US" dirty="0"/>
                    </a:p>
                  </a:txBody>
                  <a:tcPr/>
                </a:tc>
              </a:tr>
              <a:tr h="6596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캐릭터컨트롤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키보드 좌우 양방향을 이용하여 플레이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모두 구현 하였음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100%</a:t>
                      </a:r>
                      <a:endParaRPr lang="ko-KR" altLang="en-US" dirty="0"/>
                    </a:p>
                  </a:txBody>
                  <a:tcPr/>
                </a:tc>
              </a:tr>
              <a:tr h="6596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캐릭터 기술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키를 사용한 미사일 발사</a:t>
                      </a:r>
                      <a:r>
                        <a:rPr lang="en-US" altLang="ko-KR" dirty="0" smtClean="0"/>
                        <a:t>, s</a:t>
                      </a:r>
                      <a:r>
                        <a:rPr lang="ko-KR" altLang="en-US" dirty="0" smtClean="0"/>
                        <a:t>키를 사용한 </a:t>
                      </a:r>
                      <a:r>
                        <a:rPr lang="ko-KR" altLang="en-US" dirty="0" err="1" smtClean="0"/>
                        <a:t>필살기</a:t>
                      </a:r>
                      <a:r>
                        <a:rPr lang="ko-KR" altLang="en-US" dirty="0" smtClean="0"/>
                        <a:t> 사용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모두 구현 하였음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</a:tr>
              <a:tr h="6596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맵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개의 </a:t>
                      </a:r>
                      <a:r>
                        <a:rPr lang="en-US" altLang="ko-KR" dirty="0" smtClean="0"/>
                        <a:t>stage</a:t>
                      </a:r>
                      <a:r>
                        <a:rPr lang="ko-KR" altLang="en-US" dirty="0" smtClean="0"/>
                        <a:t>로 구성되어있고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마지막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번째 </a:t>
                      </a:r>
                      <a:r>
                        <a:rPr lang="en-US" altLang="ko-KR" dirty="0" smtClean="0"/>
                        <a:t>stage</a:t>
                      </a:r>
                      <a:r>
                        <a:rPr lang="ko-KR" altLang="en-US" dirty="0" smtClean="0"/>
                        <a:t>에서는 보스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등장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모두 구현 하였음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</a:tr>
              <a:tr h="5671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AI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비행체마다 다른 패턴으로 이동 및 공격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Behavior</a:t>
                      </a:r>
                      <a:r>
                        <a:rPr lang="en-US" altLang="ko-KR" baseline="0" dirty="0" smtClean="0"/>
                        <a:t> tree</a:t>
                      </a:r>
                      <a:r>
                        <a:rPr lang="ko-KR" altLang="en-US" baseline="0" dirty="0" smtClean="0"/>
                        <a:t>를 이용하여 </a:t>
                      </a:r>
                      <a:r>
                        <a:rPr lang="en-US" altLang="ko-KR" baseline="0" dirty="0" smtClean="0"/>
                        <a:t>AI</a:t>
                      </a:r>
                      <a:r>
                        <a:rPr lang="ko-KR" altLang="en-US" baseline="0" dirty="0" smtClean="0"/>
                        <a:t>를 구현하였음</a:t>
                      </a:r>
                      <a:r>
                        <a:rPr lang="en-US" altLang="ko-KR" baseline="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90</a:t>
                      </a:r>
                      <a:r>
                        <a:rPr lang="en-US" altLang="ko-KR" baseline="0" dirty="0" smtClean="0"/>
                        <a:t>%</a:t>
                      </a:r>
                      <a:endParaRPr lang="ko-KR" altLang="en-US" dirty="0"/>
                    </a:p>
                  </a:txBody>
                  <a:tcPr/>
                </a:tc>
              </a:tr>
              <a:tr h="6596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난이도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 증가</a:t>
                      </a:r>
                      <a:r>
                        <a:rPr lang="ko-KR" altLang="en-US" baseline="0" dirty="0" smtClean="0"/>
                        <a:t> 시 적의 개체 수 증가 및 패턴이 다른 비행체 출현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모두 구현 하였음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</a:tr>
              <a:tr h="9423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게임기능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플레이어 캐릭터의 미사일이 적을 타격 시 적이 제거되고 점수 획득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적의 종류에 따라 점수가 다름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모두 구현 하였음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</a:tr>
              <a:tr h="6596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사운드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미사일 사운드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피격 사운드</a:t>
                      </a:r>
                      <a:r>
                        <a:rPr lang="en-US" altLang="ko-KR" dirty="0" smtClean="0"/>
                        <a:t>, STAGE</a:t>
                      </a:r>
                      <a:r>
                        <a:rPr lang="en-US" altLang="ko-KR" baseline="0" dirty="0" smtClean="0"/>
                        <a:t> CLEAR </a:t>
                      </a:r>
                      <a:r>
                        <a:rPr lang="ko-KR" altLang="en-US" baseline="0" dirty="0" smtClean="0"/>
                        <a:t>사운드</a:t>
                      </a:r>
                      <a:r>
                        <a:rPr lang="en-US" altLang="ko-KR" baseline="0" dirty="0" smtClean="0"/>
                        <a:t>, GAME OVER</a:t>
                      </a:r>
                      <a:r>
                        <a:rPr lang="ko-KR" altLang="en-US" baseline="0" dirty="0" smtClean="0"/>
                        <a:t>사운드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배경</a:t>
                      </a:r>
                      <a:r>
                        <a:rPr lang="en-US" altLang="ko-KR" baseline="0" dirty="0" smtClean="0"/>
                        <a:t>SOUND </a:t>
                      </a:r>
                      <a:r>
                        <a:rPr lang="ko-KR" altLang="en-US" baseline="0" dirty="0" smtClean="0"/>
                        <a:t>등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모두 구현 하였음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</a:tr>
              <a:tr h="6596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애니메이션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 기체 이미지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플레이어 기체 이미지 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모두 구현 하였음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930740"/>
          </a:xfrm>
        </p:spPr>
        <p:txBody>
          <a:bodyPr rtlCol="0"/>
          <a:lstStyle/>
          <a:p>
            <a:pPr algn="ctr" rtl="0"/>
            <a:r>
              <a:rPr lang="en-US" altLang="ko-KR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GIT COMMIT </a:t>
            </a:r>
            <a:r>
              <a:rPr lang="ko-KR" altLang="en-US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통계</a:t>
            </a:r>
            <a:endParaRPr lang="en-US" altLang="ko-KR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8273358"/>
              </p:ext>
            </p:extLst>
          </p:nvPr>
        </p:nvGraphicFramePr>
        <p:xfrm>
          <a:off x="1528761" y="1312333"/>
          <a:ext cx="4814888" cy="45407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407444"/>
                <a:gridCol w="2407444"/>
              </a:tblGrid>
              <a:tr h="454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r>
                        <a:rPr lang="ko-KR" altLang="en-US" dirty="0" smtClean="0"/>
                        <a:t> 횟수</a:t>
                      </a:r>
                      <a:endParaRPr lang="ko-KR" altLang="en-US" dirty="0"/>
                    </a:p>
                  </a:txBody>
                  <a:tcPr/>
                </a:tc>
              </a:tr>
              <a:tr h="4540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Week</a:t>
                      </a:r>
                      <a:r>
                        <a:rPr lang="en-US" altLang="ko-KR" b="1" baseline="0" dirty="0" smtClean="0"/>
                        <a:t> of Sep 30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4540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Week</a:t>
                      </a:r>
                      <a:r>
                        <a:rPr lang="en-US" altLang="ko-KR" b="1" baseline="0" dirty="0" smtClean="0"/>
                        <a:t> of Oct 7</a:t>
                      </a:r>
                      <a:endParaRPr lang="ko-KR" alt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4540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Week</a:t>
                      </a:r>
                      <a:r>
                        <a:rPr lang="en-US" altLang="ko-KR" b="1" baseline="0" dirty="0" smtClean="0"/>
                        <a:t> of Oct 14</a:t>
                      </a:r>
                      <a:endParaRPr lang="ko-KR" alt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4540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Week</a:t>
                      </a:r>
                      <a:r>
                        <a:rPr lang="en-US" altLang="ko-KR" b="1" baseline="0" dirty="0" smtClean="0"/>
                        <a:t> of Oct 21</a:t>
                      </a:r>
                      <a:endParaRPr lang="ko-KR" alt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4540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Week</a:t>
                      </a:r>
                      <a:r>
                        <a:rPr lang="en-US" altLang="ko-KR" b="1" baseline="0" dirty="0" smtClean="0"/>
                        <a:t> of Oct 28</a:t>
                      </a:r>
                      <a:endParaRPr lang="ko-KR" alt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4540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Week</a:t>
                      </a:r>
                      <a:r>
                        <a:rPr lang="en-US" altLang="ko-KR" b="1" baseline="0" dirty="0" smtClean="0"/>
                        <a:t> of Nov 4</a:t>
                      </a:r>
                      <a:endParaRPr lang="ko-KR" alt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4540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Week</a:t>
                      </a:r>
                      <a:r>
                        <a:rPr lang="en-US" altLang="ko-KR" b="1" baseline="0" dirty="0" smtClean="0"/>
                        <a:t> of Nov 11</a:t>
                      </a:r>
                      <a:endParaRPr lang="ko-KR" alt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</a:tr>
              <a:tr h="4540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Week</a:t>
                      </a:r>
                      <a:r>
                        <a:rPr lang="en-US" altLang="ko-KR" b="1" baseline="0" dirty="0" smtClean="0"/>
                        <a:t> of Nov 18</a:t>
                      </a:r>
                      <a:endParaRPr lang="ko-KR" alt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42</a:t>
                      </a:r>
                      <a:endParaRPr lang="ko-KR" altLang="en-US" dirty="0"/>
                    </a:p>
                  </a:txBody>
                  <a:tcPr/>
                </a:tc>
              </a:tr>
              <a:tr h="4540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Week</a:t>
                      </a:r>
                      <a:r>
                        <a:rPr lang="en-US" altLang="ko-KR" b="1" baseline="0" dirty="0" smtClean="0"/>
                        <a:t> of Nov 25</a:t>
                      </a:r>
                      <a:endParaRPr lang="ko-KR" alt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772" y="1333500"/>
            <a:ext cx="448056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0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209550"/>
            <a:ext cx="9144000" cy="93345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 </a:t>
            </a:r>
            <a:r>
              <a:rPr lang="ko-KR" altLang="en-US" b="1" dirty="0" smtClean="0"/>
              <a:t>잘된 점 및 아쉬운 점</a:t>
            </a:r>
            <a:endParaRPr lang="en-US" altLang="ko-KR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1295400"/>
            <a:ext cx="9144000" cy="4343400"/>
          </a:xfrm>
        </p:spPr>
        <p:txBody>
          <a:bodyPr rtlCol="0"/>
          <a:lstStyle/>
          <a:p>
            <a:pPr rtl="0"/>
            <a:r>
              <a:rPr lang="ko-KR" altLang="en-US" b="1" dirty="0" smtClean="0"/>
              <a:t>★ 잘된 점</a:t>
            </a:r>
            <a:r>
              <a:rPr lang="en-US" altLang="ko-KR" b="1" dirty="0" smtClean="0"/>
              <a:t>:  </a:t>
            </a:r>
          </a:p>
          <a:p>
            <a:pPr rtl="0"/>
            <a:r>
              <a:rPr lang="ko-KR" altLang="en-US" b="1" dirty="0" smtClean="0"/>
              <a:t>계획에 차질 없이  거의 완료 했다는 것과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기존 </a:t>
            </a:r>
            <a:r>
              <a:rPr lang="en-US" altLang="ko-KR" b="1" dirty="0" err="1" smtClean="0"/>
              <a:t>galaga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concept</a:t>
            </a:r>
            <a:r>
              <a:rPr lang="ko-KR" altLang="en-US" b="1" dirty="0" smtClean="0"/>
              <a:t>을 깨지 않고 만든 점</a:t>
            </a:r>
            <a:r>
              <a:rPr lang="en-US" altLang="ko-KR" b="1" dirty="0"/>
              <a:t> </a:t>
            </a:r>
            <a:r>
              <a:rPr lang="ko-KR" altLang="en-US" b="1" dirty="0" smtClean="0"/>
              <a:t>그리고 수업 시간에 배웠던 내용들을 적용 하였다는 것과 거의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일 </a:t>
            </a:r>
            <a:r>
              <a:rPr lang="en-US" altLang="ko-KR" b="1" dirty="0" smtClean="0"/>
              <a:t>1commit</a:t>
            </a:r>
            <a:r>
              <a:rPr lang="ko-KR" altLang="en-US" b="1" dirty="0" smtClean="0"/>
              <a:t>이상을 하였다는 점이 잘 되었던 것 같습니다</a:t>
            </a:r>
            <a:r>
              <a:rPr lang="en-US" altLang="ko-KR" b="1" dirty="0" smtClean="0"/>
              <a:t>.</a:t>
            </a:r>
          </a:p>
          <a:p>
            <a:pPr rtl="0"/>
            <a:endParaRPr lang="en-US" altLang="ko-KR" b="1" dirty="0"/>
          </a:p>
          <a:p>
            <a:pPr rtl="0"/>
            <a:endParaRPr lang="en-US" altLang="ko-KR" b="1" dirty="0" smtClean="0"/>
          </a:p>
          <a:p>
            <a:pPr rtl="0"/>
            <a:r>
              <a:rPr lang="ko-KR" altLang="en-US" b="1" dirty="0" smtClean="0"/>
              <a:t>★ 아쉬운 점</a:t>
            </a:r>
            <a:r>
              <a:rPr lang="en-US" altLang="ko-KR" b="1" dirty="0" smtClean="0"/>
              <a:t>: </a:t>
            </a:r>
          </a:p>
          <a:p>
            <a:pPr rtl="0"/>
            <a:r>
              <a:rPr lang="en-US" altLang="ko-KR" b="1" dirty="0" smtClean="0"/>
              <a:t> </a:t>
            </a:r>
            <a:r>
              <a:rPr lang="ko-KR" altLang="en-US" b="1" dirty="0" smtClean="0"/>
              <a:t>적 기체의 움직임을 다양하게 만들지 못했던 점이 아쉬웠습니다</a:t>
            </a:r>
            <a:r>
              <a:rPr lang="en-US" altLang="ko-KR" b="1" dirty="0" smtClean="0"/>
              <a:t>.</a:t>
            </a:r>
          </a:p>
          <a:p>
            <a:pPr rtl="0"/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419068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신학기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1990_TF02895269.potx" id="{1EA9AC44-25F6-4B51-A1C8-8206A85C27E6}" vid="{6119AAC6-FECA-4901-BB9C-F2132C93C94F}"/>
    </a:ext>
  </a:extLst>
</a:theme>
</file>

<file path=ppt/theme/theme2.xml><?xml version="1.0" encoding="utf-8"?>
<a:theme xmlns:a="http://schemas.openxmlformats.org/drawingml/2006/main" name="Office 테마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D59B8A7B-DB68-4625-86A7-7FECB4C2AE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C9A7CA-BEC5-41E5-AAE1-C9D7FC518E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F5AFAE-B80F-42D3-94B4-729362BC1BCB}">
  <ds:schemaRefs>
    <ds:schemaRef ds:uri="40262f94-9f35-4ac3-9a90-690165a166b7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a4f35948-e619-41b3-aa29-22878b09cfd2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아기자기한 가을 테마의 교육 프레젠테이션(와이드스크린)</Template>
  <TotalTime>60</TotalTime>
  <Words>350</Words>
  <Application>Microsoft Office PowerPoint</Application>
  <PresentationFormat>와이드스크린</PresentationFormat>
  <Paragraphs>84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HY중고딕</vt:lpstr>
      <vt:lpstr>바탕</vt:lpstr>
      <vt:lpstr>Arial</vt:lpstr>
      <vt:lpstr>Cambria</vt:lpstr>
      <vt:lpstr>신학기 16x9</vt:lpstr>
      <vt:lpstr>2D FINAL PROJECT </vt:lpstr>
      <vt:lpstr>목차</vt:lpstr>
      <vt:lpstr> 게임 소개</vt:lpstr>
      <vt:lpstr>개발 진척도</vt:lpstr>
      <vt:lpstr>GIT COMMIT 통계</vt:lpstr>
      <vt:lpstr> 잘된 점 및 아쉬운 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FINAL PROJECT</dc:title>
  <dc:creator>Windows 사용자</dc:creator>
  <cp:lastModifiedBy>Windows 사용자</cp:lastModifiedBy>
  <cp:revision>7</cp:revision>
  <dcterms:created xsi:type="dcterms:W3CDTF">2018-12-01T05:11:48Z</dcterms:created>
  <dcterms:modified xsi:type="dcterms:W3CDTF">2018-12-01T06:12:42Z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