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293" r:id="rId7"/>
    <p:sldId id="298" r:id="rId8"/>
    <p:sldId id="299" r:id="rId9"/>
    <p:sldId id="300" r:id="rId10"/>
    <p:sldId id="296" r:id="rId11"/>
    <p:sldId id="301" r:id="rId12"/>
    <p:sldId id="302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75" d="100"/>
          <a:sy n="75" d="100"/>
        </p:scale>
        <p:origin x="138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92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12EE1E-531B-4E96-8031-5412789669E2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2018년 9월 22일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EA3271D-028D-4A7E-BDC0-18EBE1DBF0CC}" type="datetime4">
              <a:rPr lang="ko-KR" altLang="en-US" smtClean="0"/>
              <a:pPr/>
              <a:t>2018년 9월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B667E1-E601-4AAF-B95C-B25720D70A60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43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1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1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8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0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72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0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5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자유형(F)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" name="자유형(F)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" name="자유형(F)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" name="자유형(F)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" name="자유형(F)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" name="자유형(F)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자유형(F)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(F)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(F)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(F)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(F)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(F)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(F)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(F)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" name="자유형(F)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" name="자유형(F)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(F)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(F)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(F)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(F)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(F)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" name="자유형(F)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자유형(F)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(F)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(F)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(F)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(F)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(F)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자유형(F)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5" name="자유형(F)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(F)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(F)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(F)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(F)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자유형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자유형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자유형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49" name="자유형(F)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자유형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자유형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3" name="자유형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59" name="자유형(F)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0" name="자유형(F)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61" name="그룹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자유형(F)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(F)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(F)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(F)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(F)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(F)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(F)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(F)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0" name="자유형(F)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1" name="자유형(F)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2" name="자유형(F)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3" name="자유형(F)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4" name="자유형(F)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5" name="자유형(F)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6" name="자유형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7" name="자유형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8" name="자유형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9" name="자유형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0" name="자유형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81" name="그룹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자유형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3" name="자유형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자유형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자유형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자유형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87" name="그룹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자유형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9" name="자유형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0" name="자유형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1" name="자유형(F)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2" name="자유형(F)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3" name="자유형(F)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자유형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자유형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자유형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8" name="자유형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9" name="그룹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자유형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1" name="자유형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2" name="자유형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3" name="자유형(F)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4" name="자유형(F)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5" name="자유형(F)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자유형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8" name="자유형(F)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9" name="자유형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0" name="자유형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1" name="자유형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2" name="자유형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3" name="자유형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4" name="자유형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115" name="자유형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6" name="자유형(F)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자유형(F)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9" name="자유형(F)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0" name="자유형(F)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1" name="자유형(F)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2" name="자유형(F)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3" name="자유형(F)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4" name="자유형(F)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5" name="자유형(F)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6" name="자유형(F)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7" name="자유형(F)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8" name="자유형(F)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9" name="자유형(F)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0" name="자유형(F)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1" name="자유형(F)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2" name="자유형(F)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3" name="자유형(F)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4" name="자유형(F)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5" name="자유형(F)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6" name="자유형(F)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7" name="자유형(F)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8" name="자유형(F)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9" name="자유형(F)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0" name="자유형(F)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1" name="자유형(F)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2" name="자유형(F)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3" name="자유형(F)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4" name="자유형(F)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5" name="자유형(F)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46" name="그룹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자유형(F)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8" name="자유형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9" name="자유형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0" name="자유형(F)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1" name="자유형(F)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2" name="자유형(F)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3" name="자유형(F)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4" name="자유형(F)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5" name="자유형(F)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6" name="자유형(F)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7" name="자유형(F)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8" name="자유형(F)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9" name="자유형(F)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0" name="자유형(F)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1" name="자유형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2" name="자유형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3" name="자유형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4" name="자유형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5" name="자유형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6" name="자유형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7" name="자유형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8" name="자유형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9" name="자유형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0" name="자유형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71" name="그룹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자유형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3" name="자유형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4" name="자유형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5" name="자유형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6" name="자유형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7" name="자유형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8" name="자유형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9" name="자유형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rtlCol="0" anchor="b">
            <a:normAutofit/>
          </a:bodyPr>
          <a:lstStyle>
            <a:lvl1pPr algn="ctr">
              <a:defRPr sz="66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BCAF42C-945C-4D5E-B13A-CA4B992E25B9}" type="datetime4">
              <a:rPr lang="ko-KR" altLang="en-US" smtClean="0"/>
              <a:pPr/>
              <a:t>2018년 9월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A8A50C-0C85-4631-81DB-9EF8E0F3896A}" type="datetime4">
              <a:rPr lang="ko-KR" altLang="en-US" smtClean="0"/>
              <a:pPr/>
              <a:t>2018년 9월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F04FC150-FDCD-45FB-8D3C-ABFEE32A4DFC}" type="datetime4">
              <a:rPr lang="ko-KR" altLang="en-US" smtClean="0"/>
              <a:pPr/>
              <a:t>2018년 9월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rtlCol="0" anchor="b">
            <a:normAutofit/>
          </a:bodyPr>
          <a:lstStyle>
            <a:lvl1pPr algn="l">
              <a:defRPr sz="5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56E52-CAC3-4DA1-A5C0-FA873E934AB4}" type="datetime4">
              <a:rPr lang="ko-KR" altLang="en-US" smtClean="0"/>
              <a:t>2018년 9월 22일</a:t>
            </a:fld>
            <a:endParaRPr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91F259F-0C60-4518-95EA-99DE33C95294}" type="datetime4">
              <a:rPr lang="ko-KR" altLang="en-US" smtClean="0"/>
              <a:pPr/>
              <a:t>2018년 9월 22일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F5529D-270C-4F54-A8F4-D38D1A7BC5B8}" type="datetime4">
              <a:rPr lang="ko-KR" altLang="en-US" smtClean="0"/>
              <a:pPr/>
              <a:t>2018년 9월 22일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4FAB73BC-B049-4115-A692-8D63A059BFB8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(F)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자유형(F)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(F)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9" name="그룹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자유형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" name="자유형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" name="자유형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" name="자유형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5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1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9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0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1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2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3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9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0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1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2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0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1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2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3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4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5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6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7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8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79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0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1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2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3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4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5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6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7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8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89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0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1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2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93" name="그룹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자유형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5" name="자유형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6" name="자유형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7" name="자유형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8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99" name="자유형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0" name="자유형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1" name="자유형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2" name="자유형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3" name="자유형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4" name="자유형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5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6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7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8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09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0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1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2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3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4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5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6" name="자유형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7" name="자유형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8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19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0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1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2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3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4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5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6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7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8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9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0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1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2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3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4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5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6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7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8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9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0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1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2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3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4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5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6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7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8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9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0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1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2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3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4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5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6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7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8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9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0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1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2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3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4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5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6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7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8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9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0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1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2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3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4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5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6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77" name="그룹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자유형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9" name="자유형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0" name="자유형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1" name="자유형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2" name="자유형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3" name="자유형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4" name="자유형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5" name="자유형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6" name="자유형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7" name="자유형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8" name="자유형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9" name="자유형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0" name="자유형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1" name="자유형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2" name="자유형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3" name="자유형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4" name="자유형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5" name="자유형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6" name="자유형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7" name="자유형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8" name="자유형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99" name="자유형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0" name="자유형(F)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1" name="자유형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2" name="자유형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3" name="자유형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4" name="자유형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5" name="자유형(F)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6" name="자유형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7" name="자유형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8" name="자유형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09" name="자유형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0" name="자유형(F)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1" name="자유형(F)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2" name="자유형(F)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3" name="자유형(F)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4" name="자유형(F)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5" name="자유형(F)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6" name="자유형(F)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7" name="자유형(F)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8" name="자유형(F)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9" name="자유형(F)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0" name="자유형(F)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1" name="자유형(F)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2" name="자유형(F)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3" name="자유형(F)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4" name="자유형(F)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5" name="자유형(F)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6" name="자유형(F)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7" name="자유형(F)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8" name="자유형(F)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9" name="자유형(F)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0" name="자유형(F)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1" name="자유형(F)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2" name="자유형(F)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3" name="자유형(F)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4" name="자유형(F)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5" name="자유형(F)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6" name="자유형(F)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7" name="자유형(F)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8" name="자유형(F)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9" name="자유형(F)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0" name="자유형(F)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1" name="자유형(F)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2" name="자유형(F)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3" name="자유형(F)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4" name="자유형(F)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5" name="자유형(F)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6" name="자유형(F)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7" name="자유형(F)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8" name="자유형(F)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9" name="자유형(F)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0" name="자유형(F)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1" name="자유형(F)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2" name="자유형(F)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3" name="자유형(F)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4" name="자유형(F)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5" name="자유형(F)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6" name="자유형(F)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7" name="자유형(F)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8" name="자유형(F)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9" name="자유형(F)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60" name="그룹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자유형(F)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2" name="자유형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3" name="자유형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4" name="자유형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5" name="자유형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6" name="자유형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7" name="자유형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8" name="자유형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69" name="자유형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0" name="자유형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1" name="자유형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2" name="자유형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3" name="자유형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4" name="자유형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5" name="자유형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6" name="자유형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7" name="자유형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8" name="자유형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79" name="자유형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0" name="자유형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1" name="자유형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2" name="자유형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3" name="자유형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4" name="자유형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5" name="자유형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solidFill>
                  <a:schemeClr val="accent6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6" name="자유형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7" name="자유형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8" name="자유형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89" name="그룹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자유형(F)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1" name="타원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2" name="자유형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3" name="자유형(F)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4" name="자유형(F)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5" name="자유형(F)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6" name="자유형(F)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7" name="자유형(F)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8" name="자유형(F)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9" name="자유형(F)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0" name="자유형(F)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1" name="자유형(F)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2" name="자유형(F)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3" name="자유형(F)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4" name="자유형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5" name="자유형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6" name="자유형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7" name="자유형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8" name="자유형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9" name="자유형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310" name="자유형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11" name="그룹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자유형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3" name="자유형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4" name="자유형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5" name="자유형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6" name="자유형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7" name="자유형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8" name="자유형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9" name="자유형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0" name="자유형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1" name="자유형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2" name="자유형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3" name="자유형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4" name="자유형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5" name="자유형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6" name="자유형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7" name="자유형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8" name="자유형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9" name="자유형(F)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0" name="자유형(F)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1" name="자유형(F)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2" name="자유형(F)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3" name="자유형(F)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4" name="자유형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5" name="자유형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6" name="자유형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7" name="자유형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8" name="자유형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9" name="자유형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0" name="자유형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1" name="자유형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2" name="자유형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3" name="자유형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4" name="자유형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5" name="자유형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6" name="자유형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7" name="자유형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48" name="그룹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그룹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자유형(F)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6" name="자유형(F)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7" name="자유형(F)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8" name="자유형(F)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9" name="자유형(F)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0" name="자유형(F)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1" name="자유형(F)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2" name="자유형(F)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3" name="자유형(F)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4" name="자유형(F)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5" name="자유형(F)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6" name="자유형(F)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7" name="자유형(F)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8" name="자유형(F)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89" name="자유형(F)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0" name="자유형(F)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1" name="자유형(F)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2" name="자유형(F)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3" name="자유형(F)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4" name="자유형(F)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5" name="자유형(F)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6" name="자유형(F)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7" name="자유형(F)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8" name="자유형(F)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99" name="자유형(F)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0" name="자유형(F)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1" name="자유형(F)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2" name="자유형(F)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3" name="자유형(F)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4" name="자유형(F)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5" name="자유형(F)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6" name="자유형(F)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7" name="자유형(F)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8" name="자유형(F)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09" name="자유형(F)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0" name="자유형(F)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1" name="자유형(F)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2" name="자유형(F)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3" name="자유형(F)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4" name="자유형(F)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5" name="자유형(F)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6" name="자유형(F)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7" name="자유형(F)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8" name="자유형(F)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19" name="자유형(F)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20" name="자유형(F)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21" name="자유형(F)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0" name="그룹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자유형(F)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7" name="자유형(F)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8" name="자유형(F)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9" name="자유형(F)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0" name="자유형(F)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1" name="자유형(F)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2" name="자유형(F)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3" name="자유형(F)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74" name="자유형(F)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1" name="그룹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자유형(F)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0" name="자유형(F)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1" name="자유형(F)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2" name="자유형(F)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3" name="자유형(F)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4" name="자유형(F)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65" name="자유형(F)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자유형(F)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4" name="자유형(F)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5" name="자유형(F)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6" name="자유형(F)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7" name="자유형(F)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358" name="자유형(F)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ko-KR" altLang="en-US" noProof="0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</p:grpSp>
      <p:grpSp>
        <p:nvGrpSpPr>
          <p:cNvPr id="422" name="그룹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4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5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6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7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8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9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0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31" name="그룹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3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4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5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6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7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8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9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40" name="그룹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자유형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2" name="자유형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3" name="자유형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4" name="자유형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5" name="자유형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6" name="자유형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7" name="자유형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48" name="자유형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rtlCol="0" anchor="ctr">
            <a:normAutofit/>
          </a:bodyPr>
          <a:lstStyle>
            <a:lvl1pPr algn="ctr">
              <a:defRPr sz="60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00ED5D1C-408B-484C-ABAB-C4920651B9EB}" type="datetime4">
              <a:rPr lang="ko-KR" altLang="en-US" smtClean="0"/>
              <a:pPr/>
              <a:t>2018년 9월 22일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5635973-E29E-48F1-B1D3-8A0D2C9B8C9C}" type="datetime4">
              <a:rPr lang="ko-KR" altLang="en-US" smtClean="0"/>
              <a:pPr/>
              <a:t>2018년 9월 22일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A72751-ABCC-4BB3-993E-3C9E1AE8557D}" type="datetime4">
              <a:rPr lang="ko-KR" altLang="en-US" smtClean="0"/>
              <a:pPr/>
              <a:t>2018년 9월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rtlCol="0" anchor="b">
            <a:normAutofit/>
          </a:bodyPr>
          <a:lstStyle>
            <a:lvl1pPr>
              <a:defRPr sz="34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5E2779B-6B63-4FFE-AF0B-DB77205192A6}" type="datetime4">
              <a:rPr lang="ko-KR" altLang="en-US" smtClean="0"/>
              <a:pPr/>
              <a:t>2018년 9월 22일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(F)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자유형(F)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자유형(F)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0" name="그룹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자유형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2" name="자유형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3" name="자유형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4" name="자유형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5" name="자유형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6" name="자유형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7" name="자유형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18" name="자유형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자유형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1" name="자유형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2" name="자유형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3" name="자유형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4" name="자유형(F)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5" name="자유형(F)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26" name="그룹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자유형(F)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8" name="자유형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29" name="자유형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0" name="자유형(F)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1" name="자유형(F)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2" name="자유형(F)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3" name="자유형(F)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4" name="그룹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자유형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6" name="자유형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자유형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8" name="자유형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1" name="자유형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2" name="자유형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3" name="그룹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자유형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5" name="자유형(F)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6" name="자유형(F)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7" name="자유형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8" name="자유형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9" name="자유형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0" name="자유형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1" name="자유형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52" name="그룹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자유형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4" name="자유형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5" name="자유형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6" name="자유형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7" name="자유형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8" name="자유형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59" name="자유형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0" name="자유형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61" name="그룹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자유형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3" name="자유형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4" name="자유형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5" name="자유형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6" name="자유형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7" name="자유형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8" name="자유형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69" name="자유형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93347" y="6601968"/>
            <a:ext cx="1290429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459C652-EF85-4B2D-AB00-26C41B6886DB}" type="datetime4">
              <a:rPr lang="ko-KR" altLang="en-US" smtClean="0"/>
              <a:pPr/>
              <a:t>2018년 9월 22일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23444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l" rtl="0"/>
            <a:r>
              <a:rPr lang="en-US" altLang="ko-K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2D GAME PROGRAMMING PROJECT</a:t>
            </a:r>
            <a:endParaRPr lang="ko-KR" altLang="en-US" b="1" dirty="0">
              <a:latin typeface="Yu Gothic" panose="020B0400000000000000" pitchFamily="34" charset="-128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en-US" altLang="ko-KR" sz="4400" dirty="0" smtClean="0"/>
              <a:t>2013180033</a:t>
            </a:r>
          </a:p>
          <a:p>
            <a:pPr algn="r" rtl="0"/>
            <a:r>
              <a:rPr lang="ko-KR" altLang="en-US" sz="4400" dirty="0" smtClean="0"/>
              <a:t>임철진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ko-KR" altLang="en-US" sz="8800" dirty="0" smtClean="0">
                <a:ea typeface="문체부 제목 돋음체" panose="020B0609000101010101" pitchFamily="49" charset="-127"/>
              </a:rPr>
              <a:t>목차</a:t>
            </a:r>
            <a:endParaRPr lang="ko-KR" altLang="en-US" sz="8800" dirty="0">
              <a:ea typeface="문체부 제목 돋음체" panose="020B0609000101010101" pitchFamily="49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ko-KR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 </a:t>
            </a:r>
            <a:r>
              <a:rPr lang="en-US" altLang="ko-KR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Game concept </a:t>
            </a:r>
            <a:endParaRPr lang="en-US" altLang="ko-KR" sz="32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 </a:t>
            </a:r>
            <a:r>
              <a:rPr lang="en-US" altLang="ko-KR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Main game screen </a:t>
            </a:r>
            <a:r>
              <a:rPr lang="en-US" altLang="ko-KR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configuration</a:t>
            </a:r>
          </a:p>
          <a:p>
            <a:r>
              <a:rPr lang="en-US" altLang="ko-KR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 </a:t>
            </a:r>
            <a:r>
              <a:rPr lang="en-US" altLang="ko-KR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Game Progress </a:t>
            </a:r>
            <a:endParaRPr lang="en-US" altLang="ko-KR" sz="32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 </a:t>
            </a:r>
            <a:r>
              <a:rPr lang="en-US" altLang="ko-KR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Scope of development </a:t>
            </a:r>
            <a:endParaRPr lang="en-US" altLang="ko-KR" sz="32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5. </a:t>
            </a:r>
            <a:r>
              <a:rPr lang="en-US" altLang="ko-KR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development plan </a:t>
            </a:r>
            <a:endParaRPr lang="en-US" altLang="ko-KR" sz="32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32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6. </a:t>
            </a:r>
            <a:r>
              <a:rPr lang="en-US" altLang="ko-KR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Self-evaluation</a:t>
            </a:r>
            <a:endParaRPr lang="ko-KR" altLang="en-US" sz="3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99" y="190500"/>
            <a:ext cx="9144001" cy="1085850"/>
          </a:xfrm>
        </p:spPr>
        <p:txBody>
          <a:bodyPr rtlCol="0"/>
          <a:lstStyle/>
          <a:p>
            <a:pPr rtl="0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Game concept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771650"/>
            <a:ext cx="9144000" cy="3867150"/>
          </a:xfrm>
        </p:spPr>
        <p:txBody>
          <a:bodyPr rtlCol="0"/>
          <a:lstStyle/>
          <a:p>
            <a:pPr rtl="0"/>
            <a:r>
              <a:rPr lang="ko-KR" altLang="en-US" sz="2800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＊ 적들의 공격을 피하며 적들을 타격하라 </a:t>
            </a:r>
            <a:r>
              <a:rPr lang="en-US" altLang="ko-KR" sz="2800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</a:p>
          <a:p>
            <a:r>
              <a:rPr lang="ko-KR" altLang="en-US" sz="2800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＊ </a:t>
            </a:r>
            <a:r>
              <a:rPr lang="ko-KR" altLang="en-US" sz="28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남녀노소 쉽게 할 수 있는 </a:t>
            </a:r>
            <a:r>
              <a:rPr lang="ko-KR" altLang="en-US" sz="2800" b="1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갤러그</a:t>
            </a:r>
            <a:r>
              <a:rPr lang="ko-KR" altLang="en-US" sz="28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 게임</a:t>
            </a:r>
            <a:r>
              <a:rPr lang="en-US" altLang="ko-KR" sz="28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!</a:t>
            </a:r>
            <a:r>
              <a:rPr lang="ko-KR" altLang="en-US" sz="2800" b="1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</a:p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3" y="2686050"/>
            <a:ext cx="6688137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99" y="190500"/>
            <a:ext cx="9144001" cy="857250"/>
          </a:xfrm>
        </p:spPr>
        <p:txBody>
          <a:bodyPr rtlCol="0">
            <a:normAutofit/>
          </a:bodyPr>
          <a:lstStyle/>
          <a:p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 game screen configuration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771650"/>
            <a:ext cx="9144000" cy="3867150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＊</a:t>
            </a:r>
            <a:r>
              <a:rPr lang="en-US" altLang="ko-KR" dirty="0"/>
              <a:t> 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2" y="1047750"/>
            <a:ext cx="9315451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99" y="190500"/>
            <a:ext cx="9144001" cy="1085850"/>
          </a:xfrm>
        </p:spPr>
        <p:txBody>
          <a:bodyPr rtlCol="0">
            <a:normAutofit/>
          </a:bodyPr>
          <a:lstStyle/>
          <a:p>
            <a:r>
              <a:rPr lang="en-US" altLang="ko-KR" sz="6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Game Progress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771650"/>
            <a:ext cx="9144000" cy="3867150"/>
          </a:xfrm>
        </p:spPr>
        <p:txBody>
          <a:bodyPr rtlCol="0">
            <a:normAutofit fontScale="92500"/>
          </a:bodyPr>
          <a:lstStyle/>
          <a:p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                              </a:t>
            </a: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＊ 플레이어는 좌우로 이동이 가능하며 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    </a:t>
            </a: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미사일을 사용하여 적들을 타격한다</a:t>
            </a:r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r>
              <a:rPr lang="en-US" altLang="ko-KR" b="1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ko-KR" altLang="en-US" b="1" dirty="0">
                <a:latin typeface="궁서체" panose="02030609000101010101" pitchFamily="17" charset="-127"/>
                <a:ea typeface="궁서체" panose="02030609000101010101" pitchFamily="17" charset="-127"/>
              </a:rPr>
              <a:t>＊</a:t>
            </a: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      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</a:t>
            </a: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＊ 적들의 공격에 맞을 경우 목숨이 </a:t>
            </a:r>
            <a:r>
              <a:rPr lang="ko-KR" altLang="en-US" b="1" dirty="0" err="1" smtClean="0">
                <a:latin typeface="궁서체" panose="02030609000101010101" pitchFamily="17" charset="-127"/>
                <a:ea typeface="궁서체" panose="02030609000101010101" pitchFamily="17" charset="-127"/>
              </a:rPr>
              <a:t>한개씩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          </a:t>
            </a: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줄어들며 목숨을 모두 사용하면 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          </a:t>
            </a: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게임이 끝나게 됩니다</a:t>
            </a:r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  <a:p>
            <a:endParaRPr lang="en-US" altLang="ko-KR" b="1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 </a:t>
            </a: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＊ 적들의 공격을 피하며 모든 적을 제거 할</a:t>
            </a:r>
            <a:endParaRPr lang="en-US" altLang="ko-KR" b="1" dirty="0" smtClean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b="1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                              </a:t>
            </a:r>
            <a:r>
              <a:rPr lang="ko-KR" altLang="en-US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시 다음 스테이지로 넘어가게 된다</a:t>
            </a:r>
            <a:r>
              <a:rPr lang="en-US" altLang="ko-KR" b="1" dirty="0" smtClean="0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3" y="1323975"/>
            <a:ext cx="3933254" cy="48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2000" y="228600"/>
            <a:ext cx="10725150" cy="6134100"/>
          </a:xfrm>
        </p:spPr>
        <p:txBody>
          <a:bodyPr rtlCol="0"/>
          <a:lstStyle/>
          <a:p>
            <a:r>
              <a:rPr lang="en-US" altLang="ko-KR" dirty="0" smtClean="0">
                <a:ea typeface="문체부 제목 돋음체" panose="020B0609000101010101" pitchFamily="49" charset="-127"/>
              </a:rPr>
              <a:t>                                       </a:t>
            </a:r>
          </a:p>
          <a:p>
            <a:endParaRPr lang="en-US" altLang="ko-KR" b="1" dirty="0">
              <a:latin typeface="휴먼둥근헤드라인" panose="02030504000101010101" pitchFamily="18" charset="-127"/>
              <a:ea typeface="문체부 제목 돋음체" panose="020B0609000101010101" pitchFamily="49" charset="-127"/>
            </a:endParaRPr>
          </a:p>
          <a:p>
            <a:endParaRPr lang="en-US" altLang="ko-KR" b="1" dirty="0" smtClean="0">
              <a:latin typeface="휴먼둥근헤드라인" panose="02030504000101010101" pitchFamily="18" charset="-127"/>
              <a:ea typeface="문체부 제목 돋음체" panose="020B0609000101010101" pitchFamily="49" charset="-127"/>
            </a:endParaRPr>
          </a:p>
          <a:p>
            <a:endParaRPr lang="en-US" altLang="ko-KR" b="1" dirty="0">
              <a:latin typeface="휴먼둥근헤드라인" panose="02030504000101010101" pitchFamily="18" charset="-127"/>
              <a:ea typeface="문체부 제목 돋음체" panose="020B0609000101010101" pitchFamily="49" charset="-127"/>
            </a:endParaRPr>
          </a:p>
          <a:p>
            <a:endParaRPr lang="en-US" altLang="ko-KR" b="1" dirty="0" smtClean="0">
              <a:latin typeface="휴먼둥근헤드라인" panose="02030504000101010101" pitchFamily="18" charset="-127"/>
              <a:ea typeface="문체부 제목 돋음체" panose="020B0609000101010101" pitchFamily="49" charset="-127"/>
            </a:endParaRPr>
          </a:p>
          <a:p>
            <a:r>
              <a:rPr lang="en-US" altLang="ko-KR" b="1" dirty="0">
                <a:latin typeface="휴먼둥근헤드라인" panose="02030504000101010101" pitchFamily="18" charset="-127"/>
                <a:ea typeface="문체부 제목 돋음체" panose="020B0609000101010101" pitchFamily="49" charset="-127"/>
              </a:rPr>
              <a:t> </a:t>
            </a:r>
            <a:r>
              <a:rPr lang="en-US" altLang="ko-KR" b="1" dirty="0" smtClean="0">
                <a:latin typeface="휴먼둥근헤드라인" panose="02030504000101010101" pitchFamily="18" charset="-127"/>
                <a:ea typeface="문체부 제목 돋음체" panose="020B0609000101010101" pitchFamily="49" charset="-127"/>
              </a:rPr>
              <a:t>                         </a:t>
            </a:r>
            <a:r>
              <a:rPr lang="ko-KR" altLang="en-US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＊ 스테이지가 올라 갈수록 난이도는 상승한다</a:t>
            </a:r>
            <a:endParaRPr lang="en-US" altLang="ko-KR" b="1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b="1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b="1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1800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                              </a:t>
            </a:r>
            <a:r>
              <a:rPr lang="ko-KR" altLang="en-US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＊ 마지막 스테이지에서 보스비행체가 </a:t>
            </a:r>
            <a:r>
              <a:rPr lang="ko-KR" altLang="en-US" b="1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등장하</a:t>
            </a:r>
            <a:endParaRPr lang="en-US" altLang="ko-KR" b="1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                          </a:t>
            </a:r>
            <a:r>
              <a:rPr lang="ko-KR" altLang="en-US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고 보스비행체 퇴치 시 게임이 끝나게 된다</a:t>
            </a:r>
            <a:r>
              <a:rPr lang="en-US" altLang="ko-KR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</a:p>
          <a:p>
            <a:endParaRPr lang="en-US" altLang="ko-KR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dirty="0" smtClean="0">
                <a:ea typeface="문체부 제목 돋음체" panose="020B0609000101010101" pitchFamily="49" charset="-127"/>
              </a:rPr>
              <a:t>                                        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361950"/>
            <a:ext cx="38671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9180" y="247650"/>
            <a:ext cx="8923020" cy="609600"/>
          </a:xfrm>
        </p:spPr>
        <p:txBody>
          <a:bodyPr rtlCol="0">
            <a:noAutofit/>
          </a:bodyPr>
          <a:lstStyle/>
          <a:p>
            <a:pPr algn="ctr"/>
            <a:r>
              <a:rPr lang="en-US" altLang="ko-KR" sz="48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Scope </a:t>
            </a:r>
            <a:r>
              <a:rPr lang="en-US" altLang="ko-KR" sz="4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of development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62927"/>
              </p:ext>
            </p:extLst>
          </p:nvPr>
        </p:nvGraphicFramePr>
        <p:xfrm>
          <a:off x="1097280" y="1066802"/>
          <a:ext cx="10180320" cy="573527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93520"/>
                <a:gridCol w="4533900"/>
                <a:gridCol w="4152900"/>
              </a:tblGrid>
              <a:tr h="451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캐릭터 컨트롤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키보드 </a:t>
                      </a:r>
                      <a:r>
                        <a:rPr lang="en-US" altLang="ko-KR" b="1" dirty="0" smtClean="0"/>
                        <a:t>&lt;-, -&gt; </a:t>
                      </a:r>
                      <a:r>
                        <a:rPr lang="ko-KR" altLang="en-US" b="1" dirty="0" smtClean="0"/>
                        <a:t>방향키 좌우 양방향을 이용하여 플레이를 함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24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캐릭터 기술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A</a:t>
                      </a:r>
                      <a:r>
                        <a:rPr lang="ko-KR" altLang="en-US" b="1" dirty="0" smtClean="0"/>
                        <a:t>키를 사용하여 미사일을 발사한다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필살기를</a:t>
                      </a:r>
                      <a:r>
                        <a:rPr lang="ko-KR" altLang="en-US" b="1" dirty="0" smtClean="0"/>
                        <a:t> 사용하여 </a:t>
                      </a:r>
                      <a:r>
                        <a:rPr lang="ko-KR" altLang="en-US" b="1" dirty="0" err="1" smtClean="0"/>
                        <a:t>여러명의</a:t>
                      </a:r>
                      <a:r>
                        <a:rPr lang="ko-KR" altLang="en-US" b="1" dirty="0" smtClean="0"/>
                        <a:t> 적을 동시 타격한다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맵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총 </a:t>
                      </a:r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개의 </a:t>
                      </a:r>
                      <a:r>
                        <a:rPr lang="ko-KR" altLang="en-US" b="1" dirty="0" err="1" smtClean="0"/>
                        <a:t>맵으로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ko-KR" altLang="en-US" b="1" dirty="0" err="1" smtClean="0"/>
                        <a:t>구성되있고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마지막 </a:t>
                      </a:r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번째 </a:t>
                      </a:r>
                      <a:r>
                        <a:rPr lang="ko-KR" altLang="en-US" b="1" dirty="0" err="1" smtClean="0"/>
                        <a:t>맵에서는</a:t>
                      </a:r>
                      <a:r>
                        <a:rPr lang="ko-KR" altLang="en-US" b="1" dirty="0" smtClean="0"/>
                        <a:t> 보스 </a:t>
                      </a:r>
                      <a:r>
                        <a:rPr lang="ko-KR" altLang="en-US" b="1" dirty="0" err="1" smtClean="0"/>
                        <a:t>몬스터가</a:t>
                      </a:r>
                      <a:r>
                        <a:rPr lang="ko-KR" altLang="en-US" b="1" dirty="0" smtClean="0"/>
                        <a:t> 등장한다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스테이지</a:t>
                      </a:r>
                      <a:r>
                        <a:rPr lang="ko-KR" altLang="en-US" b="1" baseline="0" dirty="0" smtClean="0"/>
                        <a:t> 추가</a:t>
                      </a:r>
                      <a:endParaRPr lang="en-US" altLang="ko-KR" b="1" baseline="0" dirty="0" smtClean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비행체마다 다른 패턴으로 이동 및 공격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보스 비행체의 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ko-KR" altLang="en-US" b="1" baseline="0" dirty="0" err="1" smtClean="0"/>
                        <a:t>랜덤한</a:t>
                      </a:r>
                      <a:r>
                        <a:rPr lang="ko-KR" altLang="en-US" b="1" baseline="0" dirty="0" smtClean="0"/>
                        <a:t> 이동 패턴 구현</a:t>
                      </a:r>
                      <a:r>
                        <a:rPr lang="en-US" altLang="ko-KR" b="1" baseline="0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난이도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난이도 </a:t>
                      </a:r>
                      <a:r>
                        <a:rPr lang="ko-KR" altLang="en-US" b="1" dirty="0" err="1" smtClean="0"/>
                        <a:t>증가시</a:t>
                      </a:r>
                      <a:r>
                        <a:rPr lang="ko-KR" altLang="en-US" b="1" dirty="0" smtClean="0"/>
                        <a:t> 적의 개체 수 증가 및  패턴이 다른 비행체 출현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876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게임기능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플레이어 캐릭터의 미사일이 적을 타격 시 적이 제거되고 점수 획득</a:t>
                      </a:r>
                      <a:r>
                        <a:rPr lang="en-US" altLang="ko-KR" b="1" dirty="0" smtClean="0"/>
                        <a:t>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적의 종류에 따라 점수가 다름</a:t>
                      </a:r>
                      <a:r>
                        <a:rPr lang="en-US" altLang="ko-KR" b="1" baseline="0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baseline="0" dirty="0" smtClean="0"/>
                        <a:t>일정한 점수 획득 시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생명력 추가</a:t>
                      </a:r>
                      <a:endParaRPr lang="ko-KR" altLang="en-US" b="1" dirty="0" smtClean="0"/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사운드 및 애니메이션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미사일 사운드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피격 사운드</a:t>
                      </a:r>
                      <a:r>
                        <a:rPr lang="en-US" altLang="ko-KR" b="1" dirty="0" smtClean="0"/>
                        <a:t>,  </a:t>
                      </a:r>
                      <a:r>
                        <a:rPr lang="ko-KR" altLang="en-US" b="1" dirty="0" smtClean="0"/>
                        <a:t>적 기체  이미지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플레이어 기체 이미지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배경 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다양한 적의 기체 출현 및 보스 기체 타격 및 피격 시 </a:t>
                      </a:r>
                      <a:r>
                        <a:rPr lang="ko-KR" altLang="en-US" b="1" baseline="0" dirty="0" smtClean="0"/>
                        <a:t>사운드</a:t>
                      </a:r>
                      <a:r>
                        <a:rPr lang="en-US" altLang="ko-KR" b="1" baseline="0" dirty="0" smtClean="0"/>
                        <a:t>,</a:t>
                      </a:r>
                      <a:r>
                        <a:rPr lang="ko-KR" altLang="en-US" b="1" baseline="0" dirty="0" smtClean="0"/>
                        <a:t>이미지 추가</a:t>
                      </a:r>
                      <a:r>
                        <a:rPr lang="en-US" altLang="ko-KR" b="1" baseline="0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-3108960" y="2598420"/>
            <a:ext cx="3108960" cy="1371600"/>
          </a:xfrm>
        </p:spPr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9180" y="247650"/>
            <a:ext cx="8923020" cy="609600"/>
          </a:xfrm>
        </p:spPr>
        <p:txBody>
          <a:bodyPr rtlCol="0">
            <a:noAutofit/>
          </a:bodyPr>
          <a:lstStyle/>
          <a:p>
            <a:pPr algn="ctr"/>
            <a:r>
              <a:rPr lang="en-US" altLang="ko-KR" sz="5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development plan</a:t>
            </a:r>
            <a:endParaRPr lang="en-US" altLang="ko-KR" sz="5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797972"/>
              </p:ext>
            </p:extLst>
          </p:nvPr>
        </p:nvGraphicFramePr>
        <p:xfrm>
          <a:off x="1097280" y="1066802"/>
          <a:ext cx="10180320" cy="57327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93520"/>
                <a:gridCol w="1950378"/>
                <a:gridCol w="6736422"/>
              </a:tblGrid>
              <a:tr h="451618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게임 제작에 필요한 리소스들을 수집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/>
                        <a:t>맵</a:t>
                      </a:r>
                      <a:r>
                        <a:rPr lang="ko-KR" altLang="en-US" b="1" dirty="0" smtClean="0"/>
                        <a:t> 구현 및 인터페이스 구현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수집한 리소스를 이용하여 백그라운드 출력 및 목숨개수</a:t>
                      </a:r>
                      <a:r>
                        <a:rPr lang="en-US" altLang="ko-KR" b="1" dirty="0" smtClean="0"/>
                        <a:t>,  </a:t>
                      </a:r>
                      <a:r>
                        <a:rPr lang="ko-KR" altLang="en-US" b="1" dirty="0" smtClean="0"/>
                        <a:t>점수 등 인터페이스 구현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924816"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키보드 입력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방향키 및 </a:t>
                      </a:r>
                      <a:r>
                        <a:rPr lang="en-US" altLang="ko-KR" b="1" dirty="0" smtClean="0"/>
                        <a:t>A</a:t>
                      </a:r>
                      <a:r>
                        <a:rPr lang="ko-KR" altLang="en-US" b="1" dirty="0" smtClean="0"/>
                        <a:t>키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en-US" altLang="ko-KR" b="1" baseline="0" dirty="0" smtClean="0"/>
                        <a:t>, S</a:t>
                      </a:r>
                      <a:r>
                        <a:rPr lang="ko-KR" altLang="en-US" b="1" baseline="0" dirty="0" smtClean="0"/>
                        <a:t>키</a:t>
                      </a:r>
                      <a:r>
                        <a:rPr lang="en-US" altLang="ko-KR" b="1" baseline="0" dirty="0" smtClean="0"/>
                        <a:t>( </a:t>
                      </a:r>
                      <a:r>
                        <a:rPr lang="ko-KR" altLang="en-US" b="1" baseline="0" dirty="0" err="1" smtClean="0"/>
                        <a:t>필살기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ko-KR" altLang="en-US" b="1" baseline="0" dirty="0" err="1" smtClean="0"/>
                        <a:t>추가시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ko-KR" altLang="en-US" b="1" baseline="0" dirty="0" err="1" smtClean="0"/>
                        <a:t>필살기</a:t>
                      </a:r>
                      <a:r>
                        <a:rPr lang="ko-KR" altLang="en-US" b="1" baseline="0" dirty="0" smtClean="0"/>
                        <a:t> 키</a:t>
                      </a:r>
                      <a:r>
                        <a:rPr lang="en-US" altLang="ko-KR" b="1" baseline="0" dirty="0" smtClean="0"/>
                        <a:t>)</a:t>
                      </a:r>
                      <a:r>
                        <a:rPr lang="ko-KR" altLang="en-US" b="1" baseline="0" dirty="0" smtClean="0"/>
                        <a:t>를 입력 시 해당 기능을 하도록 구현</a:t>
                      </a:r>
                      <a:r>
                        <a:rPr lang="en-US" altLang="ko-KR" b="1" baseline="0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적</a:t>
                      </a:r>
                      <a:r>
                        <a:rPr lang="ko-KR" altLang="en-US" b="1" baseline="0" dirty="0" smtClean="0"/>
                        <a:t> 기체 만들기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적의 기체 구현 및</a:t>
                      </a:r>
                      <a:r>
                        <a:rPr lang="ko-KR" altLang="en-US" b="1" baseline="0" dirty="0" smtClean="0"/>
                        <a:t> 적의 생성 위치 </a:t>
                      </a:r>
                      <a:r>
                        <a:rPr lang="en-US" altLang="ko-KR" b="1" baseline="0" dirty="0" smtClean="0"/>
                        <a:t>, </a:t>
                      </a:r>
                      <a:r>
                        <a:rPr lang="ko-KR" altLang="en-US" b="1" baseline="0" dirty="0" smtClean="0"/>
                        <a:t>적의 이동 패턴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구현</a:t>
                      </a:r>
                      <a:r>
                        <a:rPr lang="en-US" altLang="ko-KR" b="1" baseline="0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884552"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중간 점검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 1~4</a:t>
                      </a:r>
                      <a:r>
                        <a:rPr lang="ko-KR" altLang="en-US" b="1" dirty="0" smtClean="0"/>
                        <a:t>주차까지 구현 했던 것을 점검하고 부족한 부분 보완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altLang="ko-KR" b="1" dirty="0" smtClean="0"/>
                    </a:p>
                    <a:p>
                      <a:r>
                        <a:rPr lang="ko-KR" altLang="en-US" b="1" dirty="0" smtClean="0"/>
                        <a:t>사운드 및 </a:t>
                      </a:r>
                      <a:endParaRPr lang="en-US" altLang="ko-KR" b="1" dirty="0" smtClean="0"/>
                    </a:p>
                    <a:p>
                      <a:r>
                        <a:rPr lang="ko-KR" altLang="en-US" b="1" dirty="0" smtClean="0"/>
                        <a:t>애니메이션 삽입</a:t>
                      </a:r>
                      <a:endParaRPr lang="en-US" altLang="ko-KR" b="1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b="1" dirty="0" smtClean="0"/>
                    </a:p>
                    <a:p>
                      <a:pPr latinLnBrk="1"/>
                      <a:r>
                        <a:rPr lang="ko-KR" altLang="en-US" b="1" baseline="0" dirty="0" smtClean="0"/>
                        <a:t>사운드</a:t>
                      </a:r>
                      <a:r>
                        <a:rPr lang="en-US" altLang="ko-KR" b="1" baseline="0" dirty="0" smtClean="0"/>
                        <a:t>, </a:t>
                      </a:r>
                      <a:r>
                        <a:rPr lang="ko-KR" altLang="en-US" b="1" baseline="0" dirty="0" smtClean="0"/>
                        <a:t>애니메이션을 리소스 홈페이지를 이용하여 삽입</a:t>
                      </a:r>
                      <a:r>
                        <a:rPr lang="en-US" altLang="ko-KR" b="1" baseline="0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194690"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99288"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적</a:t>
                      </a:r>
                      <a:r>
                        <a:rPr lang="en-US" altLang="ko-KR" b="1" dirty="0" smtClean="0"/>
                        <a:t>,</a:t>
                      </a:r>
                      <a:r>
                        <a:rPr lang="ko-KR" altLang="en-US" b="1" dirty="0" smtClean="0"/>
                        <a:t>아군 최종 점검 및 밸런스 조절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적 기체</a:t>
                      </a:r>
                      <a:r>
                        <a:rPr lang="en-US" altLang="ko-KR" b="1" dirty="0" smtClean="0"/>
                        <a:t>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아군 기체들의 움직임 최종 점검과 스테이지마다 난이도를 조절 한다</a:t>
                      </a:r>
                      <a:r>
                        <a:rPr lang="en-US" altLang="ko-KR" b="1" baseline="0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  <a:tr h="399288"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최종 점검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최종 점검 및 </a:t>
                      </a:r>
                      <a:r>
                        <a:rPr lang="ko-KR" altLang="en-US" b="1" dirty="0" err="1" smtClean="0"/>
                        <a:t>릴리즈</a:t>
                      </a:r>
                      <a:r>
                        <a:rPr lang="en-US" altLang="ko-KR" b="1" dirty="0" smtClean="0"/>
                        <a:t>.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-3108960" y="2598420"/>
            <a:ext cx="3108960" cy="1371600"/>
          </a:xfrm>
        </p:spPr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0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9180" y="247650"/>
            <a:ext cx="8923020" cy="609600"/>
          </a:xfrm>
        </p:spPr>
        <p:txBody>
          <a:bodyPr rtlCol="0">
            <a:noAutofit/>
          </a:bodyPr>
          <a:lstStyle/>
          <a:p>
            <a:pPr algn="ctr"/>
            <a:r>
              <a:rPr lang="en-US" altLang="ko-KR" sz="5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sz="5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Self-evaluation</a:t>
            </a:r>
            <a:endParaRPr lang="en-US" altLang="ko-KR" sz="5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494890"/>
              </p:ext>
            </p:extLst>
          </p:nvPr>
        </p:nvGraphicFramePr>
        <p:xfrm>
          <a:off x="1059180" y="1365250"/>
          <a:ext cx="10180320" cy="449368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149809"/>
                <a:gridCol w="6030511"/>
              </a:tblGrid>
              <a:tr h="45161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en-US" altLang="ko-KR" dirty="0" smtClean="0"/>
                        <a:t>(A: </a:t>
                      </a:r>
                      <a:r>
                        <a:rPr lang="ko-KR" altLang="en-US" dirty="0" smtClean="0"/>
                        <a:t>매우 잘함 </a:t>
                      </a:r>
                      <a:r>
                        <a:rPr lang="en-US" altLang="ko-KR" dirty="0" smtClean="0"/>
                        <a:t>B: </a:t>
                      </a:r>
                      <a:r>
                        <a:rPr lang="ko-KR" altLang="en-US" dirty="0" smtClean="0"/>
                        <a:t>잘함 </a:t>
                      </a:r>
                      <a:r>
                        <a:rPr lang="en-US" altLang="ko-KR" dirty="0" smtClean="0"/>
                        <a:t>C: </a:t>
                      </a:r>
                      <a:r>
                        <a:rPr lang="ko-KR" altLang="en-US" dirty="0" smtClean="0"/>
                        <a:t>보통 </a:t>
                      </a:r>
                      <a:r>
                        <a:rPr lang="en-US" altLang="ko-KR" dirty="0" smtClean="0"/>
                        <a:t>D: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못함 </a:t>
                      </a:r>
                      <a:r>
                        <a:rPr lang="en-US" altLang="ko-KR" baseline="0" dirty="0" smtClean="0"/>
                        <a:t>E: </a:t>
                      </a:r>
                      <a:r>
                        <a:rPr lang="ko-KR" altLang="en-US" baseline="0" dirty="0" smtClean="0"/>
                        <a:t>매우 못함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게임 </a:t>
                      </a:r>
                      <a:r>
                        <a:rPr lang="ko-KR" altLang="en-US" b="1" dirty="0" err="1" smtClean="0"/>
                        <a:t>컨셉이</a:t>
                      </a:r>
                      <a:r>
                        <a:rPr lang="ko-KR" altLang="en-US" b="1" dirty="0" smtClean="0"/>
                        <a:t> 잘 표현 </a:t>
                      </a:r>
                      <a:r>
                        <a:rPr lang="ko-KR" altLang="en-US" b="1" dirty="0" err="1" smtClean="0"/>
                        <a:t>됬는가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924816"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게임 핵심 </a:t>
                      </a:r>
                      <a:r>
                        <a:rPr lang="ko-KR" altLang="en-US" b="1" dirty="0" err="1" smtClean="0"/>
                        <a:t>메카닉의</a:t>
                      </a:r>
                      <a:r>
                        <a:rPr lang="ko-KR" altLang="en-US" b="1" dirty="0" smtClean="0"/>
                        <a:t> 제시가 잘 </a:t>
                      </a:r>
                      <a:r>
                        <a:rPr lang="ko-KR" altLang="en-US" b="1" dirty="0" err="1" smtClean="0"/>
                        <a:t>됬는가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88888"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게임 실행 흐름이 잘 </a:t>
                      </a:r>
                      <a:r>
                        <a:rPr lang="ko-KR" altLang="en-US" b="1" dirty="0" err="1" smtClean="0"/>
                        <a:t>표현됬는가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884552"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개발 범위가 구체적이며</a:t>
                      </a:r>
                      <a:r>
                        <a:rPr lang="en-US" altLang="ko-KR" b="1" dirty="0" smtClean="0"/>
                        <a:t>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측정 가능한가</a:t>
                      </a:r>
                      <a:r>
                        <a:rPr lang="en-US" altLang="ko-KR" b="1" baseline="0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666459">
                <a:tc>
                  <a:txBody>
                    <a:bodyPr/>
                    <a:lstStyle/>
                    <a:p>
                      <a:r>
                        <a:rPr lang="ko-KR" altLang="en-US" b="1" dirty="0" smtClean="0"/>
                        <a:t>개발 계획이 구체적이며 실행 가능한가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-3108960" y="2598420"/>
            <a:ext cx="3108960" cy="1371600"/>
          </a:xfrm>
        </p:spPr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5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신학기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990_TF02895269.potx" id="{1EA9AC44-25F6-4B51-A1C8-8206A85C27E6}" vid="{6119AAC6-FECA-4901-BB9C-F2132C93C94F}"/>
    </a:ext>
  </a:extLst>
</a:theme>
</file>

<file path=ppt/theme/theme2.xml><?xml version="1.0" encoding="utf-8"?>
<a:theme xmlns:a="http://schemas.openxmlformats.org/drawingml/2006/main" name="Office 테마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F5AFAE-B80F-42D3-94B4-729362BC1BCB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0262f94-9f35-4ac3-9a90-690165a166b7"/>
    <ds:schemaRef ds:uri="http://schemas.microsoft.com/office/infopath/2007/PartnerControls"/>
    <ds:schemaRef ds:uri="a4f35948-e619-41b3-aa29-22878b09cfd2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아기자기한 가을 테마의 교육 프레젠테이션(와이드스크린)</Template>
  <TotalTime>147</TotalTime>
  <Words>492</Words>
  <Application>Microsoft Office PowerPoint</Application>
  <PresentationFormat>와이드스크린</PresentationFormat>
  <Paragraphs>115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HY견고딕</vt:lpstr>
      <vt:lpstr>HY중고딕</vt:lpstr>
      <vt:lpstr>Yu Gothic</vt:lpstr>
      <vt:lpstr>궁서체</vt:lpstr>
      <vt:lpstr>문체부 제목 돋음체</vt:lpstr>
      <vt:lpstr>바탕</vt:lpstr>
      <vt:lpstr>휴먼둥근헤드라인</vt:lpstr>
      <vt:lpstr>Arial</vt:lpstr>
      <vt:lpstr>Cambria</vt:lpstr>
      <vt:lpstr>신학기 16x9</vt:lpstr>
      <vt:lpstr>2D GAME PROGRAMMING PROJECT</vt:lpstr>
      <vt:lpstr>목차</vt:lpstr>
      <vt:lpstr>1. Game concept</vt:lpstr>
      <vt:lpstr>2. Main game screen configuration</vt:lpstr>
      <vt:lpstr>3. Game Progress</vt:lpstr>
      <vt:lpstr>PowerPoint 프레젠테이션</vt:lpstr>
      <vt:lpstr>4. Scope of development</vt:lpstr>
      <vt:lpstr>5. development plan</vt:lpstr>
      <vt:lpstr>6. Self-evaluation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PROJECT</dc:title>
  <dc:creator>Windows 사용자</dc:creator>
  <cp:lastModifiedBy>Windows 사용자</cp:lastModifiedBy>
  <cp:revision>15</cp:revision>
  <dcterms:created xsi:type="dcterms:W3CDTF">2018-09-15T05:52:50Z</dcterms:created>
  <dcterms:modified xsi:type="dcterms:W3CDTF">2018-09-22T04:42:40Z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