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480175" cx="64801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al5dnUDWSPgdhd4iD/PbRbp9K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1184282" y="986277"/>
            <a:ext cx="4111612" cy="5589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2590194" y="2392190"/>
            <a:ext cx="5491649" cy="1397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-244882" y="1035403"/>
            <a:ext cx="5491649" cy="4110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486013" y="1060529"/>
            <a:ext cx="5508149" cy="22560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2"/>
              <a:buFont typeface="Calibri"/>
              <a:buNone/>
              <a:defRPr sz="42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810022" y="3403592"/>
            <a:ext cx="4860131" cy="1564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09"/>
              </a:spcBef>
              <a:spcAft>
                <a:spcPts val="0"/>
              </a:spcAft>
              <a:buClr>
                <a:schemeClr val="dk1"/>
              </a:buClr>
              <a:buSzPts val="1701"/>
              <a:buNone/>
              <a:defRPr sz="1701"/>
            </a:lvl1pPr>
            <a:lvl2pPr lvl="1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2pPr>
            <a:lvl3pPr lvl="2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276"/>
              <a:buNone/>
              <a:defRPr sz="1276"/>
            </a:lvl3pPr>
            <a:lvl4pPr lvl="3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sz="1134"/>
            </a:lvl4pPr>
            <a:lvl5pPr lvl="4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sz="1134"/>
            </a:lvl5pPr>
            <a:lvl6pPr lvl="5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sz="1134"/>
            </a:lvl6pPr>
            <a:lvl7pPr lvl="6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sz="1134"/>
            </a:lvl7pPr>
            <a:lvl8pPr lvl="7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sz="1134"/>
            </a:lvl8pPr>
            <a:lvl9pPr lvl="8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sz="1134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442137" y="1615546"/>
            <a:ext cx="5589151" cy="26955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2"/>
              <a:buFont typeface="Calibri"/>
              <a:buNone/>
              <a:defRPr sz="42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442137" y="4336619"/>
            <a:ext cx="5589151" cy="14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9"/>
              </a:spcBef>
              <a:spcAft>
                <a:spcPts val="0"/>
              </a:spcAft>
              <a:buClr>
                <a:schemeClr val="dk1"/>
              </a:buClr>
              <a:buSzPts val="1701"/>
              <a:buNone/>
              <a:defRPr sz="1701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rgbClr val="888888"/>
              </a:buClr>
              <a:buSzPts val="1417"/>
              <a:buNone/>
              <a:defRPr sz="1417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rgbClr val="888888"/>
              </a:buClr>
              <a:buSzPts val="1276"/>
              <a:buNone/>
              <a:defRPr sz="1276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rgbClr val="888888"/>
              </a:buClr>
              <a:buSzPts val="1134"/>
              <a:buNone/>
              <a:defRPr sz="1134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rgbClr val="888888"/>
              </a:buClr>
              <a:buSzPts val="1134"/>
              <a:buNone/>
              <a:defRPr sz="1134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rgbClr val="888888"/>
              </a:buClr>
              <a:buSzPts val="1134"/>
              <a:buNone/>
              <a:defRPr sz="1134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rgbClr val="888888"/>
              </a:buClr>
              <a:buSzPts val="1134"/>
              <a:buNone/>
              <a:defRPr sz="1134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rgbClr val="888888"/>
              </a:buClr>
              <a:buSzPts val="1134"/>
              <a:buNone/>
              <a:defRPr sz="1134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rgbClr val="888888"/>
              </a:buClr>
              <a:buSzPts val="1134"/>
              <a:buNone/>
              <a:defRPr sz="113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45512" y="1725046"/>
            <a:ext cx="2754074" cy="411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3280589" y="1725046"/>
            <a:ext cx="2754074" cy="411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46356" y="345011"/>
            <a:ext cx="5589151" cy="1252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46357" y="1588543"/>
            <a:ext cx="2741417" cy="7785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9"/>
              </a:spcBef>
              <a:spcAft>
                <a:spcPts val="0"/>
              </a:spcAft>
              <a:buClr>
                <a:schemeClr val="dk1"/>
              </a:buClr>
              <a:buSzPts val="1701"/>
              <a:buNone/>
              <a:defRPr b="1" sz="1701"/>
            </a:lvl1pPr>
            <a:lvl2pPr indent="-228600" lvl="1" marL="914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b="1" sz="1417"/>
            </a:lvl2pPr>
            <a:lvl3pPr indent="-2286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276"/>
              <a:buNone/>
              <a:defRPr b="1" sz="1276"/>
            </a:lvl3pPr>
            <a:lvl4pPr indent="-2286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b="1" sz="1134"/>
            </a:lvl4pPr>
            <a:lvl5pPr indent="-2286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b="1" sz="1134"/>
            </a:lvl5pPr>
            <a:lvl6pPr indent="-2286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b="1" sz="1134"/>
            </a:lvl6pPr>
            <a:lvl7pPr indent="-2286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b="1" sz="1134"/>
            </a:lvl7pPr>
            <a:lvl8pPr indent="-2286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b="1" sz="1134"/>
            </a:lvl8pPr>
            <a:lvl9pPr indent="-228600" lvl="8" marL="4114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b="1" sz="1134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46357" y="2367064"/>
            <a:ext cx="2741417" cy="3481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3280589" y="1588543"/>
            <a:ext cx="2754918" cy="7785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9"/>
              </a:spcBef>
              <a:spcAft>
                <a:spcPts val="0"/>
              </a:spcAft>
              <a:buClr>
                <a:schemeClr val="dk1"/>
              </a:buClr>
              <a:buSzPts val="1701"/>
              <a:buNone/>
              <a:defRPr b="1" sz="1701"/>
            </a:lvl1pPr>
            <a:lvl2pPr indent="-228600" lvl="1" marL="914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b="1" sz="1417"/>
            </a:lvl2pPr>
            <a:lvl3pPr indent="-2286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276"/>
              <a:buNone/>
              <a:defRPr b="1" sz="1276"/>
            </a:lvl3pPr>
            <a:lvl4pPr indent="-2286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b="1" sz="1134"/>
            </a:lvl4pPr>
            <a:lvl5pPr indent="-2286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b="1" sz="1134"/>
            </a:lvl5pPr>
            <a:lvl6pPr indent="-2286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b="1" sz="1134"/>
            </a:lvl6pPr>
            <a:lvl7pPr indent="-2286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b="1" sz="1134"/>
            </a:lvl7pPr>
            <a:lvl8pPr indent="-2286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b="1" sz="1134"/>
            </a:lvl8pPr>
            <a:lvl9pPr indent="-228600" lvl="8" marL="4114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b="1" sz="1134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3280589" y="2367064"/>
            <a:ext cx="2754918" cy="3481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46356" y="432012"/>
            <a:ext cx="2090025" cy="15120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68"/>
              <a:buFont typeface="Calibri"/>
              <a:buNone/>
              <a:defRPr sz="226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2754918" y="933027"/>
            <a:ext cx="3280589" cy="460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2618" lvl="0" marL="457200" algn="l">
              <a:lnSpc>
                <a:spcPct val="90000"/>
              </a:lnSpc>
              <a:spcBef>
                <a:spcPts val="709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  <a:defRPr sz="2268"/>
            </a:lvl1pPr>
            <a:lvl2pPr indent="-354583" lvl="1" marL="914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2pPr>
            <a:lvl3pPr indent="-336613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701"/>
              <a:buChar char="•"/>
              <a:defRPr sz="1701"/>
            </a:lvl3pPr>
            <a:lvl4pPr indent="-318579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417"/>
              <a:buChar char="•"/>
              <a:defRPr sz="1417"/>
            </a:lvl4pPr>
            <a:lvl5pPr indent="-318579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417"/>
              <a:buChar char="•"/>
              <a:defRPr sz="1417"/>
            </a:lvl5pPr>
            <a:lvl6pPr indent="-318579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417"/>
              <a:buChar char="•"/>
              <a:defRPr sz="1417"/>
            </a:lvl6pPr>
            <a:lvl7pPr indent="-318579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417"/>
              <a:buChar char="•"/>
              <a:defRPr sz="1417"/>
            </a:lvl7pPr>
            <a:lvl8pPr indent="-318579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417"/>
              <a:buChar char="•"/>
              <a:defRPr sz="1417"/>
            </a:lvl8pPr>
            <a:lvl9pPr indent="-318579" lvl="8" marL="4114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417"/>
              <a:buChar char="•"/>
              <a:defRPr sz="1417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46356" y="1944052"/>
            <a:ext cx="2090025" cy="3601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9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sz="1134"/>
            </a:lvl1pPr>
            <a:lvl2pPr indent="-228600" lvl="1" marL="914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2pPr>
            <a:lvl3pPr indent="-2286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3pPr>
            <a:lvl4pPr indent="-2286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sz="709"/>
            </a:lvl4pPr>
            <a:lvl5pPr indent="-2286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sz="709"/>
            </a:lvl5pPr>
            <a:lvl6pPr indent="-2286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sz="709"/>
            </a:lvl6pPr>
            <a:lvl7pPr indent="-2286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sz="709"/>
            </a:lvl7pPr>
            <a:lvl8pPr indent="-2286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sz="709"/>
            </a:lvl8pPr>
            <a:lvl9pPr indent="-228600" lvl="8" marL="4114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sz="709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446356" y="432012"/>
            <a:ext cx="2090025" cy="15120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68"/>
              <a:buFont typeface="Calibri"/>
              <a:buNone/>
              <a:defRPr sz="226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2754918" y="933027"/>
            <a:ext cx="3280589" cy="460512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446356" y="1944052"/>
            <a:ext cx="2090025" cy="3601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9"/>
              </a:spcBef>
              <a:spcAft>
                <a:spcPts val="0"/>
              </a:spcAft>
              <a:buClr>
                <a:schemeClr val="dk1"/>
              </a:buClr>
              <a:buSzPts val="1134"/>
              <a:buNone/>
              <a:defRPr sz="1134"/>
            </a:lvl1pPr>
            <a:lvl2pPr indent="-228600" lvl="1" marL="914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2pPr>
            <a:lvl3pPr indent="-2286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3pPr>
            <a:lvl4pPr indent="-2286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sz="709"/>
            </a:lvl4pPr>
            <a:lvl5pPr indent="-2286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sz="709"/>
            </a:lvl5pPr>
            <a:lvl6pPr indent="-2286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sz="709"/>
            </a:lvl6pPr>
            <a:lvl7pPr indent="-2286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sz="709"/>
            </a:lvl7pPr>
            <a:lvl8pPr indent="-2286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sz="709"/>
            </a:lvl8pPr>
            <a:lvl9pPr indent="-228600" lvl="8" marL="4114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sz="709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Calibri"/>
              <a:buNone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584" lvl="0" marL="457200" marR="0" rtl="0" algn="l">
              <a:lnSpc>
                <a:spcPct val="90000"/>
              </a:lnSpc>
              <a:spcBef>
                <a:spcPts val="709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613" lvl="1" marL="914400" marR="0" rtl="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701"/>
              <a:buFont typeface="Arial"/>
              <a:buChar char="•"/>
              <a:defRPr b="0" i="0" sz="17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8579" lvl="2" marL="1371600" marR="0" rtl="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417"/>
              <a:buFont typeface="Arial"/>
              <a:buChar char="•"/>
              <a:defRPr b="0" i="0" sz="14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9625" lvl="3" marL="1828800" marR="0" rtl="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276"/>
              <a:buFont typeface="Arial"/>
              <a:buChar char="•"/>
              <a:defRPr b="0" i="0" sz="12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9626" lvl="4" marL="2286000" marR="0" rtl="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276"/>
              <a:buFont typeface="Arial"/>
              <a:buChar char="•"/>
              <a:defRPr b="0" i="0" sz="12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9626" lvl="5" marL="2743200" marR="0" rtl="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276"/>
              <a:buFont typeface="Arial"/>
              <a:buChar char="•"/>
              <a:defRPr b="0" i="0" sz="12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9626" lvl="6" marL="3200400" marR="0" rtl="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276"/>
              <a:buFont typeface="Arial"/>
              <a:buChar char="•"/>
              <a:defRPr b="0" i="0" sz="12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9626" lvl="7" marL="3657600" marR="0" rtl="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276"/>
              <a:buFont typeface="Arial"/>
              <a:buChar char="•"/>
              <a:defRPr b="0" i="0" sz="12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9626" lvl="8" marL="4114800" marR="0" rtl="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dk1"/>
              </a:buClr>
              <a:buSzPts val="1276"/>
              <a:buFont typeface="Arial"/>
              <a:buChar char="•"/>
              <a:defRPr b="0" i="0" sz="12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AD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80000" y="180000"/>
            <a:ext cx="6120000" cy="61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1080000"/>
            <a:ext cx="432000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1999488" y="1767840"/>
            <a:ext cx="1045527" cy="10607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AD9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/>
          <p:nvPr/>
        </p:nvSpPr>
        <p:spPr>
          <a:xfrm>
            <a:off x="180000" y="180000"/>
            <a:ext cx="6120000" cy="61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900000"/>
            <a:ext cx="468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AD9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/>
          <p:nvPr/>
        </p:nvSpPr>
        <p:spPr>
          <a:xfrm>
            <a:off x="180000" y="180000"/>
            <a:ext cx="6120000" cy="61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1080000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AD9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/>
          <p:nvPr/>
        </p:nvSpPr>
        <p:spPr>
          <a:xfrm>
            <a:off x="180000" y="180000"/>
            <a:ext cx="6120000" cy="61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900000"/>
            <a:ext cx="468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AD9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180000" y="180000"/>
            <a:ext cx="6120000" cy="61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900000"/>
            <a:ext cx="468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AD9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/>
          <p:nvPr/>
        </p:nvSpPr>
        <p:spPr>
          <a:xfrm>
            <a:off x="180000" y="180000"/>
            <a:ext cx="6120000" cy="61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AD9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180000" y="180000"/>
            <a:ext cx="6120000" cy="61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1080000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AD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180000" y="180000"/>
            <a:ext cx="6120000" cy="61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900000"/>
            <a:ext cx="468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AD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180000" y="180000"/>
            <a:ext cx="6120000" cy="61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1080000"/>
            <a:ext cx="432000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2209332" y="2401824"/>
            <a:ext cx="1362924" cy="13167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 b="33786" l="18382" r="37995" t="30628"/>
          <a:stretch/>
        </p:blipFill>
        <p:spPr>
          <a:xfrm>
            <a:off x="1882240" y="2351273"/>
            <a:ext cx="2017108" cy="1645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AD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/>
          <p:nvPr/>
        </p:nvSpPr>
        <p:spPr>
          <a:xfrm>
            <a:off x="180000" y="180000"/>
            <a:ext cx="6120000" cy="61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1080000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AD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/>
          <p:nvPr/>
        </p:nvSpPr>
        <p:spPr>
          <a:xfrm>
            <a:off x="180000" y="180000"/>
            <a:ext cx="6120000" cy="61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900000"/>
            <a:ext cx="468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AD9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/>
          <p:nvPr/>
        </p:nvSpPr>
        <p:spPr>
          <a:xfrm>
            <a:off x="180000" y="180000"/>
            <a:ext cx="6120000" cy="61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900000"/>
            <a:ext cx="468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AD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/>
          <p:nvPr/>
        </p:nvSpPr>
        <p:spPr>
          <a:xfrm>
            <a:off x="180000" y="180000"/>
            <a:ext cx="6120000" cy="61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1080000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AD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/>
        </p:nvSpPr>
        <p:spPr>
          <a:xfrm>
            <a:off x="180000" y="180000"/>
            <a:ext cx="6120000" cy="61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900000"/>
            <a:ext cx="468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2022-11-29T13:05:32Z</dcterms:created>
  <dc:creator>임 예지</dc:creator>
</cp:coreProperties>
</file>