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25" r:id="rId1"/>
  </p:sldMasterIdLst>
  <p:notesMasterIdLst>
    <p:notesMasterId r:id="rId2"/>
  </p:notesMasterIdLst>
  <p:sldIdLst>
    <p:sldId id="25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A19AC023-856A-467E-8526-3A3E5D2CDECB}" styleName="Normal Style 2 - Accent 3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>
              <a:shade val="50000"/>
              <a:satMod val="230000"/>
            </a:schemeClr>
          </a:solidFill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08D0585D-BEE6-471C-A8B9-D2DDCAC283FB}" styleName="Normal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40000" cmpd="sng">
              <a:solidFill>
                <a:schemeClr val="accent5"/>
              </a:solidFill>
            </a:ln>
          </a:left>
          <a:right>
            <a:ln w="40000" cmpd="sng">
              <a:solidFill>
                <a:schemeClr val="accent5"/>
              </a:solidFill>
            </a:ln>
          </a:right>
          <a:top>
            <a:ln w="40000" cmpd="sng">
              <a:solidFill>
                <a:schemeClr val="accent5"/>
              </a:solidFill>
            </a:ln>
          </a:top>
          <a:bottom>
            <a:ln w="400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50000"/>
            </a:schemeClr>
          </a:solidFill>
        </a:fill>
      </a:tcStyle>
    </a:band1H>
    <a:band1V>
      <a:tcTxStyle/>
      <a:tcStyle>
        <a:tcBdr/>
        <a:fill>
          <a:solidFill>
            <a:schemeClr val="accent5">
              <a:tint val="5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accent5">
          <a:shade val="80000"/>
        </a:schemeClr>
      </a:tcTxStyle>
      <a:tcStyle>
        <a:tcBdr>
          <a:bottom>
            <a:ln w="35400" cmpd="sng">
              <a:solidFill>
                <a:schemeClr val="accent5">
                  <a:shade val="80000"/>
                </a:schemeClr>
              </a:solidFill>
            </a:ln>
          </a:bottom>
        </a:tcBdr>
        <a:fill>
          <a:solidFill>
            <a:schemeClr val="accent5">
              <a:tint val="20000"/>
            </a:schemeClr>
          </a:solidFill>
        </a:fill>
      </a:tcStyle>
    </a:firstRow>
  </a:tblStyle>
  <a:tblStyle styleId="{32344573-4499-4136-9432-9625E8DE034D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TxStyle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5"/>
      </a:tcTxStyle>
      <a:tcStyle>
        <a:tcBdr>
          <a:top>
            <a:ln w="6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5">
          <a:shade val="40000"/>
        </a:schemeClr>
      </a:tcTxStyle>
      <a:tcStyle>
        <a:tcBdr/>
        <a:fill>
          <a:solidFill>
            <a:schemeClr val="accent5">
              <a:alpha val="40000"/>
            </a:schemeClr>
          </a:solidFill>
        </a:fill>
      </a:tcStyle>
    </a:firstRow>
  </a:tblStyle>
  <a:tblStyle styleId="{42320776-619C-4BAB-845C-80F7B59164DB}" styleName="Generic Style 2- Body/Background Dark Color 1">
    <a:tblBg>
      <a:fillRef idx="3">
        <a:schemeClr val="lt1"/>
      </a:fillRef>
      <a:effectRef idx="3">
        <a:schemeClr val="l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lt1">
                <a:tint val="50000"/>
              </a:schemeClr>
            </a:lnRef>
          </a:left>
          <a:right>
            <a:lnRef idx="1">
              <a:schemeClr val="lt1">
                <a:tint val="50000"/>
              </a:schemeClr>
            </a:lnRef>
          </a:right>
          <a:top>
            <a:lnRef idx="1">
              <a:schemeClr val="lt1">
                <a:tint val="50000"/>
              </a:schemeClr>
            </a:lnRef>
          </a:top>
          <a:bottom>
            <a:lnRef idx="1">
              <a:schemeClr val="lt1">
                <a:tint val="50000"/>
              </a:schemeClr>
            </a:lnRef>
          </a:bottom>
          <a:insideH>
            <a:lnRef idx="0">
              <a:schemeClr val="dk1"/>
            </a:lnRef>
          </a:insideH>
          <a:insideV>
            <a:lnRef idx="0">
              <a:schemeClr val="dk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lt1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D9B49F7E-FA65-492F-A9C8-2004960EFABC}" styleName="Generic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Ref idx="0">
              <a:schemeClr val="accent5"/>
            </a:lnRef>
          </a:insideH>
          <a:insideV>
            <a:lnRef idx="0">
              <a:schemeClr val="accent5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>
        <a:fontRef idx="minor">
          <a:schemeClr val="dk1"/>
        </a:fontRef>
      </a:tcTxStyle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0">
              <a:schemeClr val="lt1"/>
            </a:lnRef>
          </a:top>
        </a:tcBdr>
        <a:fill>
          <a:solidFill>
            <a:schemeClr val="accent5">
              <a:shade val="60000"/>
            </a:schemeClr>
          </a:solidFill>
        </a:fill>
      </a:tcStyle>
    </a:lastRow>
    <a:seCell>
      <a:tcTxStyle/>
      <a:tcStyle>
        <a:tcBdr>
          <a:left>
            <a:lnRef idx="2">
              <a:schemeClr val="lt1"/>
            </a:lnRef>
          </a:left>
          <a:top>
            <a:ln>
              <a:noFill/>
            </a:ln>
          </a:top>
        </a:tcBdr>
      </a:tcStyle>
    </a:seCell>
    <a:swCell>
      <a:tcTxStyle/>
      <a:tcStyle>
        <a:tcBdr>
          <a:right>
            <a:lnRef idx="2">
              <a:schemeClr val="lt1"/>
            </a:lnRef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0">
              <a:schemeClr val="lt1"/>
            </a:lnRef>
          </a:bottom>
        </a:tcBdr>
        <a:fill>
          <a:noFill/>
        </a:fill>
      </a:tcStyle>
    </a:firstRow>
    <a:neCell>
      <a:tcTxStyle/>
      <a:tcStyle>
        <a:tcBdr>
          <a:bottom>
            <a:ln>
              <a:noFill/>
            </a:ln>
          </a:bottom>
        </a:tcBdr>
      </a:tcStyle>
    </a:neCell>
  </a:tblStyle>
  <a:tblStyle styleId="{C241DA88-1426-460D-A704-38602BF70CBC}" styleName="Dark Style 2 - Body/Background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75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8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  <a:prstDash val="sysDash"/>
            </a:ln>
          </a:top>
        </a:tcBdr>
        <a:fill>
          <a:solidFill>
            <a:schemeClr val="dk1">
              <a:tint val="40000"/>
            </a:schemeClr>
          </a:solidFill>
        </a:fill>
      </a:tcStyle>
    </a:lastRow>
    <a:seCell>
      <a:tcTxStyle/>
      <a:tcStyle>
        <a:tcBdr>
          <a:left>
            <a:ln>
              <a:noFill/>
            </a:ln>
          </a:left>
        </a:tcBdr>
      </a:tcStyle>
    </a:seCell>
    <a:swCell>
      <a:tcTxStyle/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>
              <a:noFill/>
            </a:ln>
          </a:left>
        </a:tcBdr>
      </a:tcStyle>
    </a:neCell>
    <a:nwCell>
      <a:tcTxStyle/>
      <a:tcStyle>
        <a:tcBdr>
          <a:right>
            <a:ln>
              <a:noFill/>
            </a:ln>
          </a:right>
        </a:tcBdr>
      </a:tcStyle>
    </a:nwCell>
  </a:tblStyle>
  <a:tblStyle styleId="{403D64DA-AF10-459A-8A74-E98BE4F6B58D}" styleName="Generic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Ref idx="1">
              <a:schemeClr val="lt1"/>
            </a:lnRef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5">
              <a:alpha val="7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>
          <a:top>
            <a:lnRef idx="1">
              <a:schemeClr val="lt1"/>
            </a:lnRef>
          </a:top>
          <a:bottom>
            <a:lnRef idx="1">
              <a:schemeClr val="lt1"/>
            </a:lnRef>
          </a:bottom>
        </a:tcBdr>
        <a:fill>
          <a:solidFill>
            <a:schemeClr val="accent5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/>
      <a:tcStyle>
        <a:tcBdr>
          <a:left>
            <a:lnRef idx="2">
              <a:schemeClr val="lt1"/>
            </a:lnRef>
          </a:left>
          <a:right>
            <a:lnRef idx="1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lt1"/>
            </a:lnRef>
          </a:left>
          <a:right>
            <a:lnRef idx="2">
              <a:schemeClr val="lt1"/>
            </a:lnRef>
          </a:right>
          <a:top>
            <a:lnRef idx="1">
              <a:schemeClr val="lt1"/>
            </a:lnRef>
          </a:top>
          <a:bottom>
            <a:lnRef idx="1">
              <a:schemeClr val="lt1"/>
            </a:lnRef>
          </a:bottom>
          <a:insideH>
            <a:lnRef idx="1">
              <a:schemeClr val="l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lt1"/>
            </a:lnRef>
          </a:left>
          <a:right>
            <a:lnRef idx="1">
              <a:schemeClr val="lt1"/>
            </a:lnRef>
          </a:right>
          <a:top>
            <a:lnRef idx="2">
              <a:schemeClr val="l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3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gradFill rotWithShape="1">
            <a:gsLst>
              <a:gs pos="0">
                <a:schemeClr val="accent5">
                  <a:shade val="61000"/>
                  <a:satMod val="130000"/>
                </a:schemeClr>
              </a:gs>
              <a:gs pos="50000">
                <a:schemeClr val="accent5">
                  <a:shade val="93000"/>
                  <a:satMod val="130000"/>
                </a:schemeClr>
              </a:gs>
              <a:gs pos="100000">
                <a:schemeClr val="accent5">
                  <a:shade val="99000"/>
                  <a:satMod val="135000"/>
                </a:schemeClr>
              </a:gs>
            </a:gsLst>
            <a:lin ang="16200000" scaled="0"/>
          </a:gra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presProps" Target="presProps.xml"  /><Relationship Id="rId5" Type="http://schemas.openxmlformats.org/officeDocument/2006/relationships/viewProps" Target="viewProps.xml"  /><Relationship Id="rId6" Type="http://schemas.openxmlformats.org/officeDocument/2006/relationships/theme" Target="theme/theme1.xml"  /><Relationship Id="rId7" Type="http://schemas.openxmlformats.org/officeDocument/2006/relationships/tableStyles" Target="tableStyles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2024-07-25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"/>
          <p:cNvGraphicFramePr>
            <a:graphicFrameLocks noGrp="1"/>
          </p:cNvGraphicFramePr>
          <p:nvPr/>
        </p:nvGraphicFramePr>
        <p:xfrm>
          <a:off x="0" y="0"/>
          <a:ext cx="12193905" cy="6858000"/>
        </p:xfrm>
        <a:graphic>
          <a:graphicData uri="http://schemas.openxmlformats.org/drawingml/2006/table">
            <a:tbl>
              <a:tblPr firstRow="1" bandRow="1">
                <a:tableStyleId>{32344573-4499-4136-9432-9625E8DE034D}</a:tableStyleId>
              </a:tblPr>
              <a:tblGrid>
                <a:gridCol w="2438400"/>
                <a:gridCol w="2440305"/>
                <a:gridCol w="2438400"/>
                <a:gridCol w="2438400"/>
                <a:gridCol w="2438400"/>
              </a:tblGrid>
              <a:tr h="8572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 marL="91440" marR="9144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000"/>
                        <a:t>OSI</a:t>
                      </a:r>
                      <a:endParaRPr lang="en-US" altLang="ko-KR" sz="3000"/>
                    </a:p>
                  </a:txBody>
                  <a:tcPr marL="91440" marR="9144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 marL="91440" marR="9144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000"/>
                        <a:t>TCP/IP</a:t>
                      </a:r>
                      <a:endParaRPr lang="en-US" altLang="ko-KR" sz="3000"/>
                    </a:p>
                  </a:txBody>
                  <a:tcPr marL="91440" marR="9144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000"/>
                        <a:t>Other</a:t>
                      </a:r>
                      <a:endParaRPr lang="en-US" altLang="ko-KR" sz="3000"/>
                    </a:p>
                  </a:txBody>
                  <a:tcPr marL="91440" marR="9144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8572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000"/>
                        <a:t>Aligator</a:t>
                      </a:r>
                      <a:endParaRPr lang="en-US" altLang="ko-KR" sz="3000"/>
                    </a:p>
                  </a:txBody>
                  <a:tcPr marL="91440" marR="9144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000"/>
                        <a:t>Application</a:t>
                      </a:r>
                      <a:endParaRPr lang="en-US" altLang="ko-KR" sz="3000"/>
                    </a:p>
                  </a:txBody>
                  <a:tcPr marL="91440" marR="9144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000"/>
                        <a:t>L7(</a:t>
                      </a:r>
                      <a:r>
                        <a:rPr lang="ko-KR" altLang="en-US" sz="3000"/>
                        <a:t>방화벽</a:t>
                      </a:r>
                      <a:r>
                        <a:rPr lang="en-US" altLang="ko-KR" sz="3000"/>
                        <a:t>)</a:t>
                      </a:r>
                      <a:endParaRPr lang="en-US" altLang="ko-KR" sz="3000"/>
                    </a:p>
                  </a:txBody>
                  <a:tcPr marL="91440" marR="9144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000"/>
                        <a:t>HTTP</a:t>
                      </a:r>
                      <a:endParaRPr lang="en-US" altLang="ko-KR" sz="3000"/>
                    </a:p>
                  </a:txBody>
                  <a:tcPr marL="91440" marR="9144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rowSpan="3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000"/>
                        <a:t>FTP, SSH, DNS, ...</a:t>
                      </a:r>
                      <a:endParaRPr lang="en-US" altLang="ko-KR" sz="3000"/>
                    </a:p>
                  </a:txBody>
                  <a:tcPr marL="91440" marR="9144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8572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000"/>
                        <a:t>Pet</a:t>
                      </a:r>
                      <a:endParaRPr lang="en-US" altLang="ko-KR" sz="3000"/>
                    </a:p>
                  </a:txBody>
                  <a:tcPr marL="91440" marR="9144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000"/>
                        <a:t>Presentation</a:t>
                      </a:r>
                      <a:endParaRPr lang="en-US" altLang="ko-KR" sz="3000"/>
                    </a:p>
                  </a:txBody>
                  <a:tcPr marL="91440" marR="9144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8572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000"/>
                        <a:t>Steve’s</a:t>
                      </a:r>
                      <a:endParaRPr lang="en-US" altLang="ko-KR" sz="3000"/>
                    </a:p>
                  </a:txBody>
                  <a:tcPr marL="91440" marR="9144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000"/>
                        <a:t>Session</a:t>
                      </a:r>
                      <a:endParaRPr lang="en-US" altLang="ko-KR" sz="3000"/>
                    </a:p>
                  </a:txBody>
                  <a:tcPr marL="91440" marR="9144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8572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000"/>
                        <a:t>Touch</a:t>
                      </a:r>
                      <a:endParaRPr lang="en-US" altLang="ko-KR" sz="3000"/>
                    </a:p>
                  </a:txBody>
                  <a:tcPr marL="91440" marR="9144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000"/>
                        <a:t>Transport</a:t>
                      </a:r>
                      <a:endParaRPr lang="en-US" altLang="ko-KR" sz="3000"/>
                    </a:p>
                  </a:txBody>
                  <a:tcPr marL="91440" marR="9144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000"/>
                        <a:t>L4(</a:t>
                      </a:r>
                      <a:r>
                        <a:rPr lang="ko-KR" altLang="en-US" sz="3000"/>
                        <a:t>공유기</a:t>
                      </a:r>
                      <a:r>
                        <a:rPr lang="en-US" altLang="ko-KR" sz="3000"/>
                        <a:t>)</a:t>
                      </a:r>
                      <a:endParaRPr lang="en-US" altLang="ko-KR" sz="3000"/>
                    </a:p>
                  </a:txBody>
                  <a:tcPr marL="91440" marR="9144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000"/>
                        <a:t>TCP</a:t>
                      </a:r>
                      <a:endParaRPr lang="en-US" altLang="ko-KR" sz="3000"/>
                    </a:p>
                  </a:txBody>
                  <a:tcPr marL="91440" marR="9144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000"/>
                        <a:t>UDP, ICMP</a:t>
                      </a:r>
                      <a:endParaRPr lang="en-US" altLang="ko-KR" sz="3000"/>
                    </a:p>
                  </a:txBody>
                  <a:tcPr marL="91440" marR="9144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8572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000"/>
                        <a:t>Not</a:t>
                      </a:r>
                      <a:endParaRPr lang="en-US" altLang="ko-KR" sz="3000"/>
                    </a:p>
                  </a:txBody>
                  <a:tcPr marL="91440" marR="9144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000"/>
                        <a:t>Network</a:t>
                      </a:r>
                      <a:endParaRPr lang="en-US" altLang="ko-KR" sz="3000"/>
                    </a:p>
                  </a:txBody>
                  <a:tcPr marL="91440" marR="9144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000"/>
                        <a:t>L3(</a:t>
                      </a:r>
                      <a:r>
                        <a:rPr lang="ko-KR" altLang="en-US" sz="3000"/>
                        <a:t>라우터</a:t>
                      </a:r>
                      <a:r>
                        <a:rPr lang="en-US" altLang="ko-KR" sz="3000"/>
                        <a:t>)</a:t>
                      </a:r>
                      <a:endParaRPr lang="en-US" altLang="ko-KR" sz="3000"/>
                    </a:p>
                  </a:txBody>
                  <a:tcPr marL="91440" marR="9144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000"/>
                        <a:t>IP</a:t>
                      </a:r>
                      <a:endParaRPr lang="en-US" altLang="ko-KR" sz="3000"/>
                    </a:p>
                  </a:txBody>
                  <a:tcPr marL="91440" marR="9144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000"/>
                        <a:t>IPv6, ARP</a:t>
                      </a:r>
                      <a:endParaRPr lang="en-US" altLang="ko-KR" sz="3000"/>
                    </a:p>
                  </a:txBody>
                  <a:tcPr marL="91440" marR="9144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8572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000"/>
                        <a:t>Do</a:t>
                      </a:r>
                      <a:endParaRPr lang="en-US" altLang="ko-KR" sz="3000"/>
                    </a:p>
                  </a:txBody>
                  <a:tcPr marL="91440" marR="9144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000"/>
                        <a:t>Data Link</a:t>
                      </a:r>
                      <a:endParaRPr lang="en-US" altLang="ko-KR" sz="3000"/>
                    </a:p>
                  </a:txBody>
                  <a:tcPr marL="91440" marR="9144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000"/>
                        <a:t>L2(</a:t>
                      </a:r>
                      <a:r>
                        <a:rPr lang="ko-KR" altLang="en-US" sz="3000"/>
                        <a:t>스위치</a:t>
                      </a:r>
                      <a:r>
                        <a:rPr lang="en-US" altLang="ko-KR" sz="3000"/>
                        <a:t>)</a:t>
                      </a:r>
                      <a:endParaRPr lang="en-US" altLang="ko-KR" sz="3000"/>
                    </a:p>
                  </a:txBody>
                  <a:tcPr marL="91440" marR="9144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000"/>
                        <a:t>Ethernet</a:t>
                      </a:r>
                      <a:endParaRPr lang="en-US" altLang="ko-KR" sz="3000"/>
                    </a:p>
                  </a:txBody>
                  <a:tcPr marL="91440" marR="9144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 marL="91440" marR="9144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85725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000"/>
                        <a:t>Please</a:t>
                      </a:r>
                      <a:endParaRPr lang="en-US" altLang="ko-KR" sz="3000"/>
                    </a:p>
                  </a:txBody>
                  <a:tcPr marL="91440" marR="9144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3000"/>
                        <a:t>Physical </a:t>
                      </a:r>
                      <a:endParaRPr lang="en-US" altLang="ko-KR" sz="3000"/>
                    </a:p>
                  </a:txBody>
                  <a:tcPr marL="91440" marR="9144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 marL="91440" marR="9144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 marL="91440" marR="9144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3000"/>
                    </a:p>
                  </a:txBody>
                  <a:tcPr marL="91440" marR="9144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35</ep:Words>
  <ep:PresentationFormat>화면 슬라이드 쇼(4:3)</ep:PresentationFormat>
  <ep:Paragraphs>0</ep:Paragraphs>
  <ep:Slides>1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한컴오피스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2024-07-25T07:11:23.547</dcterms:created>
  <dc:creator>cheoljun99</dc:creator>
  <cp:lastModifiedBy>cheoljun99</cp:lastModifiedBy>
  <dcterms:modified xsi:type="dcterms:W3CDTF">2024-07-25T09:46:01.634</dcterms:modified>
  <cp:revision>8</cp:revision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