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0"/>
    <p:restoredTop sz="94787"/>
  </p:normalViewPr>
  <p:slideViewPr>
    <p:cSldViewPr snapToGrid="0" snapToObjects="1">
      <p:cViewPr varScale="1">
        <p:scale>
          <a:sx n="204" d="100"/>
          <a:sy n="204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559E3-BE3C-6848-B1B3-9EED2918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117866-C47B-6E4A-98DE-4FCE558E4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3909-0375-414B-81ED-5F2521AB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D1326-1AB3-B147-AA79-98CC27A7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F14FE-63F5-CC40-A178-968D3D23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311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68B51-D28A-C24A-BFD8-9070DB4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B8B0B-5D3F-5D47-94C1-0E39E8CA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9E1CF-FA3E-B249-8E4F-96B1AD15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DA1F4-8C3B-D346-B6DC-97898827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745E-FEAF-0A42-BF4F-6DF9996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2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82045-CC38-BB41-B289-18FC2B03B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8E068-574A-CB4A-A388-3A5426C4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566F6-DE35-5B4B-9090-CF481278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24F05-57BF-5148-AEA9-89A87B1E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2A784-D8E3-3B42-A62A-A129953D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83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4D19C-6127-E640-9735-7F0A6A86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6CE4-0AC0-D544-ACE6-A65D9379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181D-F162-2C48-817F-AF934BEC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569F-08D2-DC45-852A-AFF989D2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21292-8FF4-EA43-BF20-3B27A66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2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7194-C83D-5B47-BF89-5C6D62AB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6CDDB-1BD6-AA4E-A10F-F09E27B2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400ED-A194-B34F-B1AC-5BADEE84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59CB6-B693-CE40-9248-D26ECDA2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7DFEA-6EF5-DC43-B265-AE4BD435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7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D1225-1AC1-A14D-900F-AFB39801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AA6CC-1227-EF40-AAA2-B1B744856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73D83-734E-F049-9B47-AB78018A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D0EAD-8EFB-7C4D-A915-D37F7D7F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BF0AC-87AD-A542-B3FA-087D7DCE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11FFE-6571-2148-A9B0-EF9B62F2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057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9895-8104-3743-A012-E94D0B4B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39919-D6DE-C149-A01C-0D4BD76B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5CA57-CBF6-F34A-9B2B-331A1A03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CAFA2-DFD5-9845-838F-ADEBC76FF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ED2E7B-DF62-2742-8646-63EE83363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CC5B7-89F7-D64E-B620-E0196CE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1C2ED-C51C-E942-9B6A-0661F13C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EAB6D-C4DF-1A49-AA8D-E758C527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7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144B-1E63-2B4F-976C-9F578EA4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13299-39BB-984B-B253-8AB84B82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E8D30-2614-264F-8B72-F7F550B1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062FA-1399-EE47-8068-EA93BFDB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6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262574-D1FD-CF4C-BF70-1D11F146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376F5-9C9F-C843-8E25-B27278D3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718BF-E1BA-EC47-91C8-9397B6D5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9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BC03-B61A-1F44-BFB3-4ADD53C5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AD027-A4F4-EF45-ABFB-3523275F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9340C-1F07-4142-AD12-94F9B0FB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3F3F0-E915-6D43-AB79-66D0C4EC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DB76B-27D7-5949-B89D-772C2E6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2225-CDEB-6641-A49F-57C598F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0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ADC5-D92F-CD40-964E-DE8C2FEF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2842F3-FE0D-F341-ACCC-0D84A4FB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3E2D1-1DA4-F54A-8B5E-2D9D9688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C8DAC-9EE6-584D-B24C-54FEE22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308DF-5756-3A42-8BEE-5ED9F38F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CFD24-D7E2-A748-BAE8-78F90610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8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BD2DA-5DBF-1240-B3BD-74EB8580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E0C0D-C3E0-0B46-BC4C-ACE2551E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7E027-2219-BD43-BDF7-82F39E057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FD51-614C-F84F-BD45-362CD4C6D645}" type="datetimeFigureOut">
              <a:rPr kumimoji="1" lang="ko-KR" altLang="en-US" smtClean="0"/>
              <a:t>2024. 10. 30.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9DA9C-B0E0-9444-929B-FD0BC1184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F73D0-1AFA-E74C-95F1-953910AB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811E-4E0C-6241-86A9-48D6BB963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7390840-D22A-1C46-9E64-CD29B35EEFE3}"/>
              </a:ext>
            </a:extLst>
          </p:cNvPr>
          <p:cNvSpPr txBox="1"/>
          <p:nvPr/>
        </p:nvSpPr>
        <p:spPr>
          <a:xfrm>
            <a:off x="5004147" y="2013613"/>
            <a:ext cx="1246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b="1" dirty="0">
                <a:ln w="38100">
                  <a:solidFill>
                    <a:srgbClr val="00B0F0"/>
                  </a:solidFill>
                  <a:prstDash val="solid"/>
                </a:ln>
                <a:noFill/>
                <a:effectLst/>
                <a:latin typeface="BM Dohyeon" panose="020B0600000101010101" pitchFamily="34" charset="-127"/>
                <a:ea typeface="BM Dohyeon" panose="020B0600000101010101" pitchFamily="34" charset="-127"/>
              </a:rPr>
              <a:t>:P</a:t>
            </a:r>
            <a:endParaRPr kumimoji="1" lang="ko-KR" altLang="en-US" sz="8000" b="1" dirty="0">
              <a:ln w="38100">
                <a:solidFill>
                  <a:srgbClr val="00B0F0"/>
                </a:solidFill>
                <a:prstDash val="solid"/>
              </a:ln>
              <a:noFill/>
              <a:effectLst/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84B89AD-6D99-C448-A209-CBA591962ED0}"/>
              </a:ext>
            </a:extLst>
          </p:cNvPr>
          <p:cNvSpPr/>
          <p:nvPr/>
        </p:nvSpPr>
        <p:spPr>
          <a:xfrm>
            <a:off x="2695074" y="1395663"/>
            <a:ext cx="539014" cy="2598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6F444CF-D21A-5F41-A32E-554B50943C60}"/>
              </a:ext>
            </a:extLst>
          </p:cNvPr>
          <p:cNvSpPr/>
          <p:nvPr/>
        </p:nvSpPr>
        <p:spPr>
          <a:xfrm>
            <a:off x="3279622" y="1395663"/>
            <a:ext cx="539014" cy="2598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8BF9E96-355F-C94C-9C8F-3BF01C75C9C9}"/>
              </a:ext>
            </a:extLst>
          </p:cNvPr>
          <p:cNvSpPr/>
          <p:nvPr/>
        </p:nvSpPr>
        <p:spPr>
          <a:xfrm>
            <a:off x="2695074" y="1704638"/>
            <a:ext cx="539014" cy="2598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C1EF6F5-532F-A845-BECA-CA125DA71699}"/>
              </a:ext>
            </a:extLst>
          </p:cNvPr>
          <p:cNvSpPr/>
          <p:nvPr/>
        </p:nvSpPr>
        <p:spPr>
          <a:xfrm>
            <a:off x="3279622" y="1704638"/>
            <a:ext cx="539014" cy="2598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3ADCB75-EF6B-2145-A8A2-0EAA77CD7D62}"/>
              </a:ext>
            </a:extLst>
          </p:cNvPr>
          <p:cNvSpPr/>
          <p:nvPr/>
        </p:nvSpPr>
        <p:spPr>
          <a:xfrm>
            <a:off x="2695074" y="2013613"/>
            <a:ext cx="539014" cy="2598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8A6BA61-AD3A-F249-8CAF-AB1F6B6F8AE6}"/>
              </a:ext>
            </a:extLst>
          </p:cNvPr>
          <p:cNvCxnSpPr>
            <a:cxnSpLocks/>
          </p:cNvCxnSpPr>
          <p:nvPr/>
        </p:nvCxnSpPr>
        <p:spPr>
          <a:xfrm>
            <a:off x="2741092" y="1475501"/>
            <a:ext cx="3550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BM Dohyeon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</cp:revision>
  <dcterms:created xsi:type="dcterms:W3CDTF">2023-03-02T06:37:06Z</dcterms:created>
  <dcterms:modified xsi:type="dcterms:W3CDTF">2024-10-30T12:03:09Z</dcterms:modified>
</cp:coreProperties>
</file>