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2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7C8F1-0C21-4459-B749-331E93F9F8D2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9F258-02F6-4AD3-AC0A-59B890DCA5E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0BDEE1-ABAD-47E0-9354-2FC569B5BEB5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AA8E-D59B-47F0-BFB4-DA6FE2DE56F4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DBC1-2E8E-4EAD-BC2D-008D0DECE6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AA8E-D59B-47F0-BFB4-DA6FE2DE56F4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DBC1-2E8E-4EAD-BC2D-008D0DECE6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AA8E-D59B-47F0-BFB4-DA6FE2DE56F4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DBC1-2E8E-4EAD-BC2D-008D0DECE6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 w/single co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 tIns="0" bIns="0"/>
          <a:lstStyle>
            <a:lvl1pPr marL="0" indent="0">
              <a:spcBef>
                <a:spcPts val="0"/>
              </a:spcBef>
              <a:defRPr sz="1400" b="1" i="0" cap="all" spc="12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04800" y="1066800"/>
            <a:ext cx="80772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AA8E-D59B-47F0-BFB4-DA6FE2DE56F4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DBC1-2E8E-4EAD-BC2D-008D0DECE6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AA8E-D59B-47F0-BFB4-DA6FE2DE56F4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DBC1-2E8E-4EAD-BC2D-008D0DECE6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AA8E-D59B-47F0-BFB4-DA6FE2DE56F4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DBC1-2E8E-4EAD-BC2D-008D0DECE6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AA8E-D59B-47F0-BFB4-DA6FE2DE56F4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DBC1-2E8E-4EAD-BC2D-008D0DECE6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AA8E-D59B-47F0-BFB4-DA6FE2DE56F4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DBC1-2E8E-4EAD-BC2D-008D0DECE6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AA8E-D59B-47F0-BFB4-DA6FE2DE56F4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DBC1-2E8E-4EAD-BC2D-008D0DECE6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AA8E-D59B-47F0-BFB4-DA6FE2DE56F4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DBC1-2E8E-4EAD-BC2D-008D0DECE6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AA8E-D59B-47F0-BFB4-DA6FE2DE56F4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DBC1-2E8E-4EAD-BC2D-008D0DECE6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7AA8E-D59B-47F0-BFB4-DA6FE2DE56F4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1DBC1-2E8E-4EAD-BC2D-008D0DECE6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352425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sz="1800" dirty="0" smtClean="0">
                <a:ea typeface="ＭＳ Ｐゴシック" charset="0"/>
              </a:rPr>
              <a:t>HMLP Software Tool </a:t>
            </a:r>
            <a:endParaRPr lang="en-US" sz="1800" dirty="0">
              <a:ea typeface="ＭＳ Ｐゴシック" charset="0"/>
            </a:endParaRPr>
          </a:p>
        </p:txBody>
      </p:sp>
      <p:sp>
        <p:nvSpPr>
          <p:cNvPr id="29700" name="텍스트 개체 틀 8"/>
          <p:cNvSpPr>
            <a:spLocks noGrp="1"/>
          </p:cNvSpPr>
          <p:nvPr>
            <p:ph type="body" sz="quarter" idx="14"/>
          </p:nvPr>
        </p:nvSpPr>
        <p:spPr>
          <a:xfrm>
            <a:off x="304800" y="4601684"/>
            <a:ext cx="6008391" cy="482009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ko-KR" sz="1800" dirty="0" smtClean="0"/>
              <a:t>1. Select Relational DB</a:t>
            </a:r>
            <a:endParaRPr lang="ko-KR" altLang="en-US" sz="1800" dirty="0" smtClean="0"/>
          </a:p>
        </p:txBody>
      </p:sp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913514"/>
            <a:ext cx="6008391" cy="3688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8"/>
          <p:cNvSpPr txBox="1">
            <a:spLocks/>
          </p:cNvSpPr>
          <p:nvPr/>
        </p:nvSpPr>
        <p:spPr bwMode="auto">
          <a:xfrm>
            <a:off x="818722" y="4988010"/>
            <a:ext cx="6008391" cy="482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ＭＳ Ｐゴシック" charset="0"/>
              </a:rPr>
              <a:t>2. Create World Model</a:t>
            </a:r>
            <a:endParaRPr kumimoji="0" lang="ko-KR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ＭＳ Ｐゴシック" charset="0"/>
            </a:endParaRPr>
          </a:p>
        </p:txBody>
      </p:sp>
      <p:pic>
        <p:nvPicPr>
          <p:cNvPr id="1024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150" y="1299840"/>
            <a:ext cx="6008392" cy="3688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텍스트 개체 틀 8"/>
          <p:cNvSpPr txBox="1">
            <a:spLocks/>
          </p:cNvSpPr>
          <p:nvPr/>
        </p:nvSpPr>
        <p:spPr bwMode="auto">
          <a:xfrm>
            <a:off x="1332644" y="5310538"/>
            <a:ext cx="6008391" cy="482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ＭＳ Ｐゴシック" charset="0"/>
              </a:rPr>
              <a:t>3. Select Parent-Child</a:t>
            </a:r>
            <a:r>
              <a:rPr kumimoji="0" lang="en-US" altLang="ko-KR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ＭＳ Ｐゴシック" charset="0"/>
              </a:rPr>
              <a:t> Relationship</a:t>
            </a:r>
            <a:endParaRPr kumimoji="0" lang="ko-KR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ＭＳ Ｐゴシック" charset="0"/>
            </a:endParaRPr>
          </a:p>
        </p:txBody>
      </p:sp>
      <p:pic>
        <p:nvPicPr>
          <p:cNvPr id="10240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2645" y="1622368"/>
            <a:ext cx="6008392" cy="3688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텍스트 개체 틀 8"/>
          <p:cNvSpPr txBox="1">
            <a:spLocks/>
          </p:cNvSpPr>
          <p:nvPr/>
        </p:nvSpPr>
        <p:spPr bwMode="auto">
          <a:xfrm>
            <a:off x="1835933" y="5601167"/>
            <a:ext cx="6008391" cy="482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ＭＳ Ｐゴシック" charset="0"/>
              </a:rPr>
              <a:t>4. Set joining rules</a:t>
            </a:r>
            <a:endParaRPr kumimoji="0" lang="ko-KR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ＭＳ Ｐゴシック" charset="0"/>
            </a:endParaRPr>
          </a:p>
        </p:txBody>
      </p:sp>
      <p:pic>
        <p:nvPicPr>
          <p:cNvPr id="10240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35935" y="1934263"/>
            <a:ext cx="6008392" cy="3688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텍스트 개체 틀 8"/>
          <p:cNvSpPr txBox="1">
            <a:spLocks/>
          </p:cNvSpPr>
          <p:nvPr/>
        </p:nvSpPr>
        <p:spPr bwMode="auto">
          <a:xfrm>
            <a:off x="2264791" y="5923695"/>
            <a:ext cx="6008391" cy="482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ＭＳ Ｐゴシック" charset="0"/>
              </a:rPr>
              <a:t>5. Set Class Local Distributions</a:t>
            </a:r>
            <a:endParaRPr kumimoji="0" lang="ko-KR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ＭＳ Ｐゴシック" charset="0"/>
            </a:endParaRPr>
          </a:p>
        </p:txBody>
      </p:sp>
      <p:pic>
        <p:nvPicPr>
          <p:cNvPr id="10240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64794" y="2245685"/>
            <a:ext cx="6008388" cy="3688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텍스트 개체 틀 8"/>
          <p:cNvSpPr txBox="1">
            <a:spLocks/>
          </p:cNvSpPr>
          <p:nvPr/>
        </p:nvSpPr>
        <p:spPr bwMode="auto">
          <a:xfrm>
            <a:off x="2704282" y="6224957"/>
            <a:ext cx="6008391" cy="482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ＭＳ Ｐゴシック" charset="0"/>
              </a:rPr>
              <a:t>6. Run MEBN</a:t>
            </a:r>
            <a:r>
              <a:rPr kumimoji="0" lang="en-US" altLang="ko-KR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ＭＳ Ｐゴシック" charset="0"/>
              </a:rPr>
              <a:t> Learning</a:t>
            </a:r>
            <a:endParaRPr kumimoji="0" lang="ko-KR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ＭＳ Ｐゴシック" charset="0"/>
            </a:endParaRPr>
          </a:p>
        </p:txBody>
      </p:sp>
      <p:pic>
        <p:nvPicPr>
          <p:cNvPr id="10240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04285" y="2711303"/>
            <a:ext cx="6097753" cy="3513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uild="p"/>
      <p:bldP spid="11" grpId="0"/>
      <p:bldP spid="14" grpId="0"/>
      <p:bldP spid="17" grpId="0"/>
      <p:bldP spid="20" grpId="0"/>
      <p:bldP spid="2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</Words>
  <Application>Microsoft Office PowerPoint</Application>
  <PresentationFormat>화면 슬라이드 쇼(4:3)</PresentationFormat>
  <Paragraphs>8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pcyoung</dc:creator>
  <cp:lastModifiedBy>pcyoung</cp:lastModifiedBy>
  <cp:revision>2</cp:revision>
  <dcterms:created xsi:type="dcterms:W3CDTF">2017-06-30T01:43:32Z</dcterms:created>
  <dcterms:modified xsi:type="dcterms:W3CDTF">2017-06-30T01:45:11Z</dcterms:modified>
</cp:coreProperties>
</file>