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04" autoAdjust="0"/>
  </p:normalViewPr>
  <p:slideViewPr>
    <p:cSldViewPr>
      <p:cViewPr>
        <p:scale>
          <a:sx n="130" d="100"/>
          <a:sy n="130" d="100"/>
        </p:scale>
        <p:origin x="-40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8927-DD57-48D1-957A-A85DD7BF52BD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6588-EC55-4493-8444-736AAD981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17235" y="2060848"/>
            <a:ext cx="6173279" cy="236509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Cloud-based Service Platform for Near Real-time Analysis and Prediction of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</a:t>
            </a:r>
            <a:r>
              <a:rPr lang="en-US" altLang="ko-KR" sz="1200" dirty="0" smtClean="0">
                <a:solidFill>
                  <a:schemeClr val="tx1"/>
                </a:solidFill>
              </a:rPr>
              <a:t>anufacturing Plant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</a:t>
            </a:r>
            <a:r>
              <a:rPr lang="en-US" altLang="ko-KR" sz="1200" dirty="0" smtClean="0">
                <a:solidFill>
                  <a:schemeClr val="tx1"/>
                </a:solidFill>
              </a:rPr>
              <a:t>ituation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Aw</a:t>
            </a:r>
            <a:r>
              <a:rPr lang="en-US" altLang="ko-KR" sz="1200" dirty="0" smtClean="0">
                <a:solidFill>
                  <a:schemeClr val="tx1"/>
                </a:solidFill>
              </a:rPr>
              <a:t>areness (MSAW)</a:t>
            </a:r>
            <a:endParaRPr lang="en-US" altLang="ko-KR" sz="1400" i="1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00200" y="2708920"/>
            <a:ext cx="1891680" cy="1605964"/>
          </a:xfrm>
          <a:prstGeom prst="roundRect">
            <a:avLst>
              <a:gd name="adj" fmla="val 3502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800" dirty="0" smtClean="0"/>
              <a:t>Sensor data management module</a:t>
            </a:r>
            <a:endParaRPr lang="ko-KR" altLang="en-US" sz="800" dirty="0"/>
          </a:p>
        </p:txBody>
      </p:sp>
      <p:sp>
        <p:nvSpPr>
          <p:cNvPr id="18" name="원통 17"/>
          <p:cNvSpPr/>
          <p:nvPr/>
        </p:nvSpPr>
        <p:spPr>
          <a:xfrm>
            <a:off x="1691680" y="3068960"/>
            <a:ext cx="1728192" cy="504056"/>
          </a:xfrm>
          <a:prstGeom prst="ca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Sensor data database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4869160"/>
            <a:ext cx="720080" cy="36004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  <a:alpha val="58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Company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55776" y="4869160"/>
            <a:ext cx="720080" cy="36004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  <a:alpha val="58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Company 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59832" y="4869160"/>
            <a:ext cx="720080" cy="360040"/>
          </a:xfrm>
          <a:prstGeom prst="roundRect">
            <a:avLst>
              <a:gd name="adj" fmla="val 8023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63888" y="4869160"/>
            <a:ext cx="720080" cy="36004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  <a:alpha val="58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Company 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50" idx="0"/>
            <a:endCxn id="83" idx="2"/>
          </p:cNvCxnSpPr>
          <p:nvPr/>
        </p:nvCxnSpPr>
        <p:spPr>
          <a:xfrm rot="5400000" flipH="1" flipV="1">
            <a:off x="1943708" y="4257092"/>
            <a:ext cx="648072" cy="57606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0"/>
            <a:endCxn id="83" idx="2"/>
          </p:cNvCxnSpPr>
          <p:nvPr/>
        </p:nvCxnSpPr>
        <p:spPr>
          <a:xfrm rot="16200000" flipV="1">
            <a:off x="2411760" y="4365104"/>
            <a:ext cx="648072" cy="3600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3" idx="0"/>
            <a:endCxn id="83" idx="2"/>
          </p:cNvCxnSpPr>
          <p:nvPr/>
        </p:nvCxnSpPr>
        <p:spPr>
          <a:xfrm rot="16200000" flipV="1">
            <a:off x="2915816" y="3861048"/>
            <a:ext cx="648072" cy="136815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69851" y="4530606"/>
            <a:ext cx="87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Provides sensor data</a:t>
            </a:r>
            <a:endParaRPr lang="ko-KR" altLang="en-US" sz="800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083" y="4725144"/>
            <a:ext cx="13441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4804015" y="4437112"/>
            <a:ext cx="149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Provides estimation/prediction</a:t>
            </a:r>
            <a:endParaRPr lang="ko-KR" altLang="en-US" sz="800" dirty="0"/>
          </a:p>
        </p:txBody>
      </p:sp>
      <p:sp>
        <p:nvSpPr>
          <p:cNvPr id="83" name="직사각형 82"/>
          <p:cNvSpPr>
            <a:spLocks/>
          </p:cNvSpPr>
          <p:nvPr/>
        </p:nvSpPr>
        <p:spPr>
          <a:xfrm>
            <a:off x="1691680" y="3771088"/>
            <a:ext cx="1728192" cy="450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1"/>
            <a:r>
              <a:rPr lang="en-US" altLang="ko-KR" sz="800" dirty="0" smtClean="0"/>
              <a:t>Processing for big data</a:t>
            </a:r>
            <a:endParaRPr lang="ko-KR" altLang="en-US" sz="800" dirty="0" smtClean="0"/>
          </a:p>
        </p:txBody>
      </p:sp>
      <p:cxnSp>
        <p:nvCxnSpPr>
          <p:cNvPr id="84" name="직선 연결선 89"/>
          <p:cNvCxnSpPr>
            <a:stCxn id="83" idx="0"/>
            <a:endCxn id="18" idx="3"/>
          </p:cNvCxnSpPr>
          <p:nvPr/>
        </p:nvCxnSpPr>
        <p:spPr>
          <a:xfrm flipV="1">
            <a:off x="2555776" y="3573016"/>
            <a:ext cx="0" cy="198072"/>
          </a:xfrm>
          <a:prstGeom prst="straightConnector1">
            <a:avLst/>
          </a:prstGeom>
          <a:ln w="3175">
            <a:solidFill>
              <a:srgbClr val="0070C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635896" y="2708920"/>
            <a:ext cx="1891680" cy="1605964"/>
          </a:xfrm>
          <a:prstGeom prst="roundRect">
            <a:avLst>
              <a:gd name="adj" fmla="val 3502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800" dirty="0" smtClean="0"/>
              <a:t>AI Engine for PSAW </a:t>
            </a:r>
            <a:endParaRPr lang="ko-KR" altLang="en-US" sz="800" dirty="0"/>
          </a:p>
        </p:txBody>
      </p:sp>
      <p:sp>
        <p:nvSpPr>
          <p:cNvPr id="91" name="원통 90"/>
          <p:cNvSpPr/>
          <p:nvPr/>
        </p:nvSpPr>
        <p:spPr>
          <a:xfrm>
            <a:off x="3727376" y="3068960"/>
            <a:ext cx="1728192" cy="504056"/>
          </a:xfrm>
          <a:prstGeom prst="ca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AI model database</a:t>
            </a:r>
          </a:p>
          <a:p>
            <a:pPr algn="ctr"/>
            <a:r>
              <a:rPr lang="en-US" altLang="ko-KR" sz="800" dirty="0" smtClean="0"/>
              <a:t>(MEBN/SSBNs)</a:t>
            </a:r>
            <a:endParaRPr lang="ko-KR" altLang="en-US" sz="800" dirty="0"/>
          </a:p>
        </p:txBody>
      </p:sp>
      <p:sp>
        <p:nvSpPr>
          <p:cNvPr id="92" name="직사각형 91"/>
          <p:cNvSpPr>
            <a:spLocks/>
          </p:cNvSpPr>
          <p:nvPr/>
        </p:nvSpPr>
        <p:spPr>
          <a:xfrm>
            <a:off x="3727376" y="3771088"/>
            <a:ext cx="1728192" cy="450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ko-KR" sz="800" dirty="0" smtClean="0"/>
              <a:t>Machine learning/reasoning</a:t>
            </a:r>
            <a:endParaRPr lang="ko-KR" altLang="en-US" sz="800" dirty="0" smtClean="0"/>
          </a:p>
        </p:txBody>
      </p:sp>
      <p:cxnSp>
        <p:nvCxnSpPr>
          <p:cNvPr id="93" name="직선 연결선 89"/>
          <p:cNvCxnSpPr>
            <a:stCxn id="92" idx="0"/>
            <a:endCxn id="91" idx="3"/>
          </p:cNvCxnSpPr>
          <p:nvPr/>
        </p:nvCxnSpPr>
        <p:spPr>
          <a:xfrm flipV="1">
            <a:off x="4591472" y="3573016"/>
            <a:ext cx="0" cy="198072"/>
          </a:xfrm>
          <a:prstGeom prst="straightConnector1">
            <a:avLst/>
          </a:prstGeom>
          <a:ln w="3175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5652120" y="2708920"/>
            <a:ext cx="1891680" cy="1605964"/>
          </a:xfrm>
          <a:prstGeom prst="roundRect">
            <a:avLst>
              <a:gd name="adj" fmla="val 3502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800" dirty="0" smtClean="0"/>
              <a:t>Service management module</a:t>
            </a:r>
            <a:endParaRPr lang="ko-KR" altLang="en-US" sz="800" dirty="0"/>
          </a:p>
        </p:txBody>
      </p:sp>
      <p:sp>
        <p:nvSpPr>
          <p:cNvPr id="98" name="원통 97"/>
          <p:cNvSpPr/>
          <p:nvPr/>
        </p:nvSpPr>
        <p:spPr>
          <a:xfrm>
            <a:off x="5743600" y="3068960"/>
            <a:ext cx="1728192" cy="504056"/>
          </a:xfrm>
          <a:prstGeom prst="ca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Management Database</a:t>
            </a:r>
            <a:endParaRPr lang="ko-KR" altLang="en-US" sz="800" dirty="0"/>
          </a:p>
        </p:txBody>
      </p:sp>
      <p:sp>
        <p:nvSpPr>
          <p:cNvPr id="99" name="직사각형 98"/>
          <p:cNvSpPr>
            <a:spLocks/>
          </p:cNvSpPr>
          <p:nvPr/>
        </p:nvSpPr>
        <p:spPr>
          <a:xfrm>
            <a:off x="5743600" y="3771088"/>
            <a:ext cx="1728192" cy="450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1"/>
            <a:r>
              <a:rPr lang="en-US" altLang="ko-KR" sz="800" dirty="0" smtClean="0"/>
              <a:t>Visualization/Service control</a:t>
            </a:r>
            <a:endParaRPr lang="ko-KR" altLang="en-US" sz="800" dirty="0" smtClean="0"/>
          </a:p>
        </p:txBody>
      </p:sp>
      <p:cxnSp>
        <p:nvCxnSpPr>
          <p:cNvPr id="100" name="직선 연결선 89"/>
          <p:cNvCxnSpPr>
            <a:stCxn id="99" idx="0"/>
            <a:endCxn id="98" idx="3"/>
          </p:cNvCxnSpPr>
          <p:nvPr/>
        </p:nvCxnSpPr>
        <p:spPr>
          <a:xfrm flipV="1">
            <a:off x="6607696" y="3573016"/>
            <a:ext cx="0" cy="198072"/>
          </a:xfrm>
          <a:prstGeom prst="straightConnector1">
            <a:avLst/>
          </a:prstGeom>
          <a:ln w="3175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89"/>
          <p:cNvCxnSpPr>
            <a:stCxn id="18" idx="4"/>
            <a:endCxn id="92" idx="1"/>
          </p:cNvCxnSpPr>
          <p:nvPr/>
        </p:nvCxnSpPr>
        <p:spPr>
          <a:xfrm>
            <a:off x="3419872" y="3320988"/>
            <a:ext cx="307504" cy="675100"/>
          </a:xfrm>
          <a:prstGeom prst="bentConnector3">
            <a:avLst>
              <a:gd name="adj1" fmla="val 50000"/>
            </a:avLst>
          </a:prstGeom>
          <a:ln w="3175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89"/>
          <p:cNvCxnSpPr>
            <a:stCxn id="92" idx="3"/>
            <a:endCxn id="99" idx="1"/>
          </p:cNvCxnSpPr>
          <p:nvPr/>
        </p:nvCxnSpPr>
        <p:spPr>
          <a:xfrm>
            <a:off x="5455568" y="3996088"/>
            <a:ext cx="288032" cy="0"/>
          </a:xfrm>
          <a:prstGeom prst="straightConnector1">
            <a:avLst/>
          </a:prstGeom>
          <a:ln w="3175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67" idx="0"/>
          </p:cNvCxnSpPr>
          <p:nvPr/>
        </p:nvCxnSpPr>
        <p:spPr>
          <a:xfrm rot="5400000">
            <a:off x="5856143" y="4353103"/>
            <a:ext cx="504056" cy="24002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7"/>
          <p:cNvGrpSpPr/>
          <p:nvPr/>
        </p:nvGrpSpPr>
        <p:grpSpPr>
          <a:xfrm>
            <a:off x="6876256" y="4725144"/>
            <a:ext cx="648072" cy="648072"/>
            <a:chOff x="1801416" y="2599238"/>
            <a:chExt cx="1656184" cy="1759054"/>
          </a:xfrm>
        </p:grpSpPr>
        <p:sp>
          <p:nvSpPr>
            <p:cNvPr id="118" name="직사각형 117"/>
            <p:cNvSpPr/>
            <p:nvPr/>
          </p:nvSpPr>
          <p:spPr>
            <a:xfrm>
              <a:off x="1801416" y="2599238"/>
              <a:ext cx="1656184" cy="17590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 latinLnBrk="0"/>
              <a:endParaRPr lang="en-US" sz="1300" b="1" dirty="0"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01416" y="3535344"/>
              <a:ext cx="1656184" cy="751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>
                  <a:latin typeface="Times New Roman" pitchFamily="18" charset="0"/>
                  <a:cs typeface="Times New Roman" pitchFamily="18" charset="0"/>
                </a:rPr>
                <a:t>Service management</a:t>
              </a:r>
            </a:p>
          </p:txBody>
        </p:sp>
        <p:grpSp>
          <p:nvGrpSpPr>
            <p:cNvPr id="3" name="그룹 50"/>
            <p:cNvGrpSpPr/>
            <p:nvPr/>
          </p:nvGrpSpPr>
          <p:grpSpPr>
            <a:xfrm>
              <a:off x="2048272" y="2802632"/>
              <a:ext cx="1155576" cy="698376"/>
              <a:chOff x="6012160" y="5518393"/>
              <a:chExt cx="2088232" cy="1224136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1" name="laptop"/>
              <p:cNvSpPr>
                <a:spLocks noEditPoints="1" noChangeArrowheads="1"/>
              </p:cNvSpPr>
              <p:nvPr/>
            </p:nvSpPr>
            <p:spPr bwMode="auto">
              <a:xfrm>
                <a:off x="6012160" y="5518393"/>
                <a:ext cx="2088232" cy="1224136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22" name="Picture 2" descr="C:\Users\Young\AppData\Local\Microsoft\Windows\INetCache\IE\008VEXFZ\MC900424238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04248" y="5662409"/>
                <a:ext cx="504057" cy="504057"/>
              </a:xfrm>
              <a:prstGeom prst="rect">
                <a:avLst/>
              </a:prstGeo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cxnSp>
        <p:nvCxnSpPr>
          <p:cNvPr id="124" name="꺾인 연결선 123"/>
          <p:cNvCxnSpPr>
            <a:stCxn id="118" idx="0"/>
          </p:cNvCxnSpPr>
          <p:nvPr/>
        </p:nvCxnSpPr>
        <p:spPr>
          <a:xfrm rot="16200000" flipV="1">
            <a:off x="6786246" y="4311098"/>
            <a:ext cx="504056" cy="32403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20116</TotalTime>
  <Words>61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철강제품 제조상황 실시간 분석 및 예측을 위한 클라우드 기반 서비스 플랫폼</dc:title>
  <dc:creator>Microsoft Corporation</dc:creator>
  <cp:lastModifiedBy>Cheol Young Park</cp:lastModifiedBy>
  <cp:revision>1472</cp:revision>
  <dcterms:created xsi:type="dcterms:W3CDTF">2006-10-05T04:04:58Z</dcterms:created>
  <dcterms:modified xsi:type="dcterms:W3CDTF">2017-03-08T03:19:00Z</dcterms:modified>
</cp:coreProperties>
</file>