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5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6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8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1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1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191F-8940-480C-BD51-E2A1140468FA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625E-8E23-4A43-940C-10F8C3097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819C3-CC2D-4BD7-92AC-03A79481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9647"/>
            <a:ext cx="2210108" cy="58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016D4-8719-4CDC-8CC3-FEBC8CBF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94" y="2224047"/>
            <a:ext cx="3181794" cy="619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CFFA2-7D9E-4DDD-BB80-017E59F9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245" y="2121910"/>
            <a:ext cx="4115374" cy="1419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F3E08-4801-4DBA-BC53-F9B6EB9C2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80" y="3298138"/>
            <a:ext cx="4633362" cy="670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8DF094-60AF-4580-9861-FA30FFA5F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433" y="4045955"/>
            <a:ext cx="3839111" cy="1343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57DB7F-A9EF-42DA-9110-E00866C0A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132" y="4432083"/>
            <a:ext cx="5201376" cy="7906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A1234D-D199-4E10-8BDC-CD5FA5DE8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74" y="5699740"/>
            <a:ext cx="418205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Wingdings</vt:lpstr>
      <vt:lpstr>맑은 고딕</vt:lpstr>
      <vt:lpstr>Office 테마</vt:lpstr>
      <vt:lpstr>디렉터리 사용 명령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디렉터리 사용 명령</dc:title>
  <dc:creator>user</dc:creator>
  <cp:lastModifiedBy>천 성신</cp:lastModifiedBy>
  <cp:revision>2</cp:revision>
  <dcterms:created xsi:type="dcterms:W3CDTF">2021-07-22T03:33:17Z</dcterms:created>
  <dcterms:modified xsi:type="dcterms:W3CDTF">2021-07-22T07:23:44Z</dcterms:modified>
</cp:coreProperties>
</file>