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8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1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3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83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50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75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48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90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61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1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37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48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93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06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36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508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66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19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06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798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399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43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27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4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4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6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6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1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3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87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2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34BBB-EB91-4784-A27C-94750C70A2C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7BBF-B80F-4050-A6D0-5AEC397B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1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계정 변환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8154"/>
          <a:stretch/>
        </p:blipFill>
        <p:spPr>
          <a:xfrm>
            <a:off x="758702" y="1841989"/>
            <a:ext cx="9953625" cy="1481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0977" y="290140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관리자 암호 입력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7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설정파일 수정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796830"/>
            <a:ext cx="99536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6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 설정파일 수정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75" y="1821193"/>
            <a:ext cx="7181609" cy="4820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873" y="6101807"/>
            <a:ext cx="435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파일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맨끝에</a:t>
            </a:r>
            <a:r>
              <a:rPr lang="ko-KR" altLang="en-US" b="1" dirty="0" smtClean="0">
                <a:solidFill>
                  <a:srgbClr val="FF0000"/>
                </a:solidFill>
              </a:rPr>
              <a:t> 입력하고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Ctrl+X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-&gt; Y -&gt;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엔터</a:t>
            </a:r>
            <a:r>
              <a:rPr lang="ko-KR" altLang="en-US" b="1" dirty="0" smtClean="0">
                <a:solidFill>
                  <a:srgbClr val="FF0000"/>
                </a:solidFill>
              </a:rPr>
              <a:t> 눌러서 저장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5475" y="5820508"/>
            <a:ext cx="3089179" cy="729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user1 </a:t>
            </a:r>
            <a:r>
              <a:rPr lang="ko-KR" altLang="en-US" dirty="0" smtClean="0"/>
              <a:t>계정으로 돌아가기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72" y="1737213"/>
            <a:ext cx="99536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8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입력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57" y="1957022"/>
            <a:ext cx="9953625" cy="2152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8370" y="4567078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비밀번호 입력하라는 메시지 없이 잘 실행됨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396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9</TotalTime>
  <Words>36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Wingdings 2</vt:lpstr>
      <vt:lpstr>Wingdings 3</vt:lpstr>
      <vt:lpstr>맑은 고딕</vt:lpstr>
      <vt:lpstr>HDOfficeLightV0</vt:lpstr>
      <vt:lpstr>1_HDOfficeLightV0</vt:lpstr>
      <vt:lpstr>New_Simple01</vt:lpstr>
      <vt:lpstr>관리자 계정 변환</vt:lpstr>
      <vt:lpstr>sudo 명령 설정파일 수정</vt:lpstr>
      <vt:lpstr>sudo 명령 설정파일 수정</vt:lpstr>
      <vt:lpstr>user1 계정으로 돌아가기</vt:lpstr>
      <vt:lpstr>sudo 명령 입력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2021-07-22T03:44:43Z</dcterms:created>
  <dcterms:modified xsi:type="dcterms:W3CDTF">2021-07-22T03:54:16Z</dcterms:modified>
</cp:coreProperties>
</file>