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1063" r:id="rId2"/>
    <p:sldId id="1066" r:id="rId3"/>
    <p:sldId id="1064" r:id="rId4"/>
    <p:sldId id="1109" r:id="rId5"/>
    <p:sldId id="1067" r:id="rId6"/>
    <p:sldId id="1103" r:id="rId7"/>
    <p:sldId id="1104" r:id="rId8"/>
    <p:sldId id="1105" r:id="rId9"/>
    <p:sldId id="1106" r:id="rId10"/>
    <p:sldId id="1107" r:id="rId11"/>
    <p:sldId id="1108" r:id="rId12"/>
    <p:sldId id="1110" r:id="rId13"/>
    <p:sldId id="1111" r:id="rId14"/>
    <p:sldId id="1112" r:id="rId15"/>
    <p:sldId id="1113" r:id="rId16"/>
    <p:sldId id="1114" r:id="rId17"/>
    <p:sldId id="1115" r:id="rId18"/>
    <p:sldId id="1116" r:id="rId19"/>
    <p:sldId id="1117" r:id="rId20"/>
    <p:sldId id="1118" r:id="rId21"/>
    <p:sldId id="1135" r:id="rId22"/>
    <p:sldId id="1136" r:id="rId23"/>
    <p:sldId id="1119" r:id="rId24"/>
    <p:sldId id="1125" r:id="rId25"/>
    <p:sldId id="1120" r:id="rId26"/>
    <p:sldId id="1121" r:id="rId27"/>
    <p:sldId id="1122" r:id="rId28"/>
    <p:sldId id="1123" r:id="rId29"/>
    <p:sldId id="1130" r:id="rId30"/>
    <p:sldId id="1124" r:id="rId31"/>
    <p:sldId id="1126" r:id="rId32"/>
    <p:sldId id="1127" r:id="rId33"/>
    <p:sldId id="1128" r:id="rId34"/>
    <p:sldId id="1129" r:id="rId35"/>
    <p:sldId id="1131" r:id="rId36"/>
    <p:sldId id="1133" r:id="rId37"/>
    <p:sldId id="1137" r:id="rId38"/>
    <p:sldId id="1138" r:id="rId39"/>
    <p:sldId id="1139" r:id="rId40"/>
    <p:sldId id="1140" r:id="rId41"/>
    <p:sldId id="1141" r:id="rId42"/>
    <p:sldId id="1142" r:id="rId43"/>
    <p:sldId id="1143" r:id="rId44"/>
    <p:sldId id="1144" r:id="rId45"/>
    <p:sldId id="1134" r:id="rId46"/>
    <p:sldId id="1062" r:id="rId47"/>
  </p:sldIdLst>
  <p:sldSz cx="12160250" cy="6840538"/>
  <p:notesSz cx="9874250" cy="6797675"/>
  <p:embeddedFontLst>
    <p:embeddedFont>
      <p:font typeface="맑은 고딕" panose="020B0503020000020004" pitchFamily="50" charset="-127"/>
      <p:regular r:id="rId50"/>
      <p:bold r:id="rId51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84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1.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데이터분석 </a:t>
            </a:r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싸이클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이해 및 시계열 데이터분석 준비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1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8DD6D7-4517-4805-BA0B-44794AAD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7" y="1437014"/>
            <a:ext cx="98583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5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755163-7D29-4683-AA1F-663DF282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2" y="2686844"/>
            <a:ext cx="10067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0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AE94C3-0310-43CA-85B5-F1226475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979700"/>
            <a:ext cx="8591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8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153B70-375C-4D3E-AF39-B9AA5D52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2534444"/>
            <a:ext cx="88201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6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868282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</a:t>
            </a:r>
            <a:br>
              <a:rPr lang="en-US" altLang="ko-KR" sz="4400" dirty="0"/>
            </a:br>
            <a:r>
              <a:rPr lang="ko-KR" altLang="en-US" sz="4400" dirty="0"/>
              <a:t>이해하고 </a:t>
            </a:r>
            <a:br>
              <a:rPr lang="en-US" altLang="ko-KR" sz="4400" dirty="0"/>
            </a:br>
            <a:r>
              <a:rPr lang="ko-KR" altLang="en-US" sz="4400" dirty="0"/>
              <a:t>공감하는 </a:t>
            </a:r>
            <a:br>
              <a:rPr lang="en-US" altLang="ko-KR" sz="4400" dirty="0"/>
            </a:br>
            <a:r>
              <a:rPr lang="ko-KR" altLang="en-US" sz="4400" dirty="0"/>
              <a:t>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6DC1B4-EADB-465C-9196-90DF96FA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346" y="398248"/>
            <a:ext cx="77057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1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AEDE48-FFDA-4B6F-AB66-72988A8F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25" y="1420813"/>
            <a:ext cx="92964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0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CE05F9-4E6E-4733-AF7E-0ED7E7EC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87" y="1692077"/>
            <a:ext cx="101250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81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27A231-C494-4B02-A125-482308E5E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7" y="2436900"/>
            <a:ext cx="85629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1D3AC6-7B8B-42D6-A17C-DE0FDFAB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2125570"/>
            <a:ext cx="61912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3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B19D04-4ADF-449F-BE3D-C433C75C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25" y="2106520"/>
            <a:ext cx="70104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1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EDEC6-8B0A-462F-8B63-AB96D03FE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47" y="5246"/>
            <a:ext cx="7555803" cy="684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9410BA-D4C7-4917-A0C0-356C06304EF3}"/>
              </a:ext>
            </a:extLst>
          </p:cNvPr>
          <p:cNvSpPr txBox="1"/>
          <p:nvPr/>
        </p:nvSpPr>
        <p:spPr>
          <a:xfrm>
            <a:off x="4604447" y="828683"/>
            <a:ext cx="3635918" cy="4823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35FAD3-ED65-428C-B0CE-5EC88F34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2" y="1996422"/>
            <a:ext cx="80105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9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ED9DF5-E9F7-4DD5-8684-2C1A084A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7" y="2412157"/>
            <a:ext cx="76104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98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FD68C0-78B4-41C8-BB2D-87A60F3C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85" y="1839913"/>
            <a:ext cx="76771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48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C7A9BD-E428-4284-9A3E-185585B6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5" y="2646450"/>
            <a:ext cx="76962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66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78CC4F-00F6-43F4-B1D4-13514AB8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258" y="48419"/>
            <a:ext cx="8458200" cy="67437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868282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3200" dirty="0"/>
              <a:t>분석 단계별 </a:t>
            </a:r>
            <a:br>
              <a:rPr lang="en-US" altLang="ko-KR" sz="3200" dirty="0"/>
            </a:br>
            <a:r>
              <a:rPr lang="ko-KR" altLang="en-US" sz="3200" dirty="0"/>
              <a:t>의사결정을 위한 </a:t>
            </a:r>
            <a:br>
              <a:rPr lang="en-US" altLang="ko-KR" sz="3200" dirty="0"/>
            </a:br>
            <a:r>
              <a:rPr lang="ko-KR" altLang="en-US" sz="3200" dirty="0"/>
              <a:t>수학</a:t>
            </a:r>
            <a:r>
              <a:rPr lang="en-US" altLang="ko-KR" sz="3200" dirty="0"/>
              <a:t>/</a:t>
            </a:r>
            <a:r>
              <a:rPr lang="ko-KR" altLang="en-US" sz="3200" dirty="0"/>
              <a:t>통계적 </a:t>
            </a:r>
            <a:br>
              <a:rPr lang="en-US" altLang="ko-KR" sz="3200" dirty="0"/>
            </a:br>
            <a:r>
              <a:rPr lang="ko-KR" altLang="en-US" sz="3200" dirty="0"/>
              <a:t>언어를 </a:t>
            </a:r>
            <a:br>
              <a:rPr lang="en-US" altLang="ko-KR" sz="3200" dirty="0"/>
            </a:br>
            <a:r>
              <a:rPr lang="ko-KR" altLang="en-US" sz="3200" dirty="0"/>
              <a:t>이해하기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6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43F7E3-8481-4406-93BB-9E68307A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189250"/>
            <a:ext cx="89725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5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B8B0F1-E241-49F5-839D-7599A3981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64" y="2441662"/>
            <a:ext cx="9039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42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3C6716-A341-4F37-A05B-8175736A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925545"/>
            <a:ext cx="86582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2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FDBD26-5306-4B8B-9E99-265DAF62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75" y="2336919"/>
            <a:ext cx="86487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1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ECCC48-CA89-4376-813C-E61DDDE1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7" y="2048248"/>
            <a:ext cx="8410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4D4422-E3FC-495E-BCD5-4B090EC5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10" y="107901"/>
            <a:ext cx="6313230" cy="66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8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148202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3200" dirty="0"/>
              <a:t>분석 단계별 </a:t>
            </a:r>
            <a:br>
              <a:rPr lang="en-US" altLang="ko-KR" sz="3200" dirty="0"/>
            </a:br>
            <a:r>
              <a:rPr lang="ko-KR" altLang="en-US" sz="3200" dirty="0"/>
              <a:t>의사결정을 위한 </a:t>
            </a:r>
            <a:br>
              <a:rPr lang="en-US" altLang="ko-KR" sz="3200" dirty="0"/>
            </a:br>
            <a:r>
              <a:rPr lang="ko-KR" altLang="en-US" sz="3200" dirty="0"/>
              <a:t>수학</a:t>
            </a:r>
            <a:r>
              <a:rPr lang="en-US" altLang="ko-KR" sz="3200" dirty="0"/>
              <a:t>/</a:t>
            </a:r>
            <a:r>
              <a:rPr lang="ko-KR" altLang="en-US" sz="3200" dirty="0"/>
              <a:t>통계적 </a:t>
            </a:r>
            <a:br>
              <a:rPr lang="en-US" altLang="ko-KR" sz="3200" dirty="0"/>
            </a:br>
            <a:r>
              <a:rPr lang="ko-KR" altLang="en-US" sz="3200" dirty="0"/>
              <a:t>언어를 이해하기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A22192-03BD-48EA-A938-A438DC66B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49" y="849869"/>
            <a:ext cx="8114022" cy="5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CDDE88-85C8-4F4F-94C1-E37549B4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2268141"/>
            <a:ext cx="98012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724266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</a:t>
            </a:r>
            <a:br>
              <a:rPr lang="en-US" altLang="ko-KR" sz="4400" dirty="0"/>
            </a:br>
            <a:r>
              <a:rPr lang="ko-KR" altLang="en-US" sz="4400" dirty="0"/>
              <a:t>의사결정을 위한 </a:t>
            </a:r>
            <a:br>
              <a:rPr lang="en-US" altLang="ko-KR" sz="4400" dirty="0"/>
            </a:br>
            <a:r>
              <a:rPr lang="ko-KR" altLang="en-US" sz="4400" dirty="0"/>
              <a:t>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</a:t>
            </a:r>
            <a:br>
              <a:rPr lang="en-US" altLang="ko-KR" sz="4400" dirty="0"/>
            </a:br>
            <a:r>
              <a:rPr lang="ko-KR" altLang="en-US" sz="4400" dirty="0"/>
              <a:t>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9BC649-AFD6-44AE-8995-84EF30E8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5" y="106363"/>
            <a:ext cx="60483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93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1514D3-54FA-4197-AFF1-32C36AD3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410619"/>
            <a:ext cx="106108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0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E61E85-6E04-4B2B-B637-A54CB202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45" y="1782763"/>
            <a:ext cx="84486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83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724266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</a:t>
            </a:r>
            <a:br>
              <a:rPr lang="en-US" altLang="ko-KR" sz="4400" dirty="0"/>
            </a:br>
            <a:r>
              <a:rPr lang="ko-KR" altLang="en-US" sz="4400" dirty="0"/>
              <a:t>의사결정을 위한 </a:t>
            </a:r>
            <a:br>
              <a:rPr lang="en-US" altLang="ko-KR" sz="4400" dirty="0"/>
            </a:br>
            <a:r>
              <a:rPr lang="ko-KR" altLang="en-US" sz="4400" dirty="0"/>
              <a:t>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</a:t>
            </a:r>
            <a:br>
              <a:rPr lang="en-US" altLang="ko-KR" sz="4400" dirty="0"/>
            </a:br>
            <a:r>
              <a:rPr lang="ko-KR" altLang="en-US" sz="4400" dirty="0"/>
              <a:t>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47C04-F8EB-43D4-8168-8F32406D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221" y="0"/>
            <a:ext cx="421371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4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04D8E2-5D45-4650-A72F-7ED7D947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62" y="3110706"/>
            <a:ext cx="9610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05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A6C211-CFB3-47DB-8EF8-D1401C2C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2121056"/>
            <a:ext cx="92011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02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CECD2E-4271-4567-8B41-5B121CBFA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62" y="2268141"/>
            <a:ext cx="74771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5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5B730C-4E1A-4F00-8E9F-6B3938DF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2173751"/>
            <a:ext cx="9334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2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105278-7114-457B-9F85-F28D53A3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87" y="2643981"/>
            <a:ext cx="84486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53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AE04BC-2449-4188-8C68-C2605286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01" y="1282140"/>
            <a:ext cx="6296149" cy="556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26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3C1694-1749-4D23-9770-55896660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050" y="1364580"/>
            <a:ext cx="35052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90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84DEE5-CC23-405D-8A38-4AD32CBF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484165"/>
            <a:ext cx="93154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6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B9DDE7-890F-4B3C-8A2A-7F70937C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2074850"/>
            <a:ext cx="93535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76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C84BCF-81C5-416B-A142-FD114F65D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646" y="1816782"/>
            <a:ext cx="8072958" cy="50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82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데이터분석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싸이클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단계를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6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개로 구분하고 각 단계별 기능을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데이터의 종류를 크게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개로 구분할 수 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 중 횡단면 데이터와 시계열 데이터의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귀무가설과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대립가설을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아는대로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논하고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 차이를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</a:t>
            </a:r>
            <a:br>
              <a:rPr lang="en-US" altLang="ko-KR" sz="4400" dirty="0"/>
            </a:br>
            <a:r>
              <a:rPr lang="ko-KR" altLang="en-US" sz="4400" dirty="0"/>
              <a:t>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F76C26-A305-490D-96BD-EEFFF4414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29" y="0"/>
            <a:ext cx="513870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E65D4E-8A8A-4FE3-BB71-C0D2ED32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5" y="1672392"/>
            <a:ext cx="84201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354458-F846-4CD8-BC08-10C7D095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498043"/>
            <a:ext cx="83534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8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D911A7-FFF9-4B02-9F73-F4897384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97" y="1404045"/>
            <a:ext cx="9317056" cy="54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0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2210F4-E9A0-435C-9256-EBC02BAF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692077"/>
            <a:ext cx="99250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4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25717</TotalTime>
  <Words>561</Words>
  <Application>Microsoft Office PowerPoint</Application>
  <PresentationFormat>사용자 지정</PresentationFormat>
  <Paragraphs>97</Paragraphs>
  <Slides>46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Noto Sans CJK KR Medium</vt:lpstr>
      <vt:lpstr>Arial</vt:lpstr>
      <vt:lpstr>Noto Sans CJK KR Bold</vt:lpstr>
      <vt:lpstr>맑은 고딕</vt:lpstr>
      <vt:lpstr>Noto Sans CJK KR Black</vt:lpstr>
      <vt:lpstr>Office 테마</vt:lpstr>
      <vt:lpstr>PowerPoint 프레젠테이션</vt:lpstr>
      <vt:lpstr>PowerPoint 프레젠테이션</vt:lpstr>
      <vt:lpstr>PowerPoint 프레젠테이션</vt:lpstr>
      <vt:lpstr>1. 데이터 분석의 단계별 목적 이해하기 </vt:lpstr>
      <vt:lpstr>1. 데이터 분석의 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2. 분석을 이해하고 공감하는 자세 및 방향</vt:lpstr>
      <vt:lpstr>2. 분석을 이해하고 공감하는 자세 및 방향</vt:lpstr>
      <vt:lpstr>2. 분석을 이해하고 공감하는 자세 및 방향</vt:lpstr>
      <vt:lpstr>2. 분석을  이해하고  공감하는  자세 및 방향</vt:lpstr>
      <vt:lpstr>2. 분석을 이해하고 공감하는 자세 및 방향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 언어를 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 언어를 이해하기</vt:lpstr>
      <vt:lpstr>3. 분석 단계별 의사결정을 위한 수학/통계적 언어를 이해하기</vt:lpstr>
      <vt:lpstr>3. 분석 단계별  의사결정을 위한  수학/통계적 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언어를 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&lt;Quiz&gt;  1. 데이터분석 싸이클 단계를 6개로 구분하고 각 단계별 기능을 설명하라.    2. 데이터의 종류를 크게 4개로 구분할 수 있다. 그 중 횡단면 데이터와 시계열 데이터의 차이점을 설명하라.    3. 귀무가설과 대립가설을 아는대로 논하고, 그 차이를 설명하라.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3090</cp:revision>
  <cp:lastPrinted>2017-06-28T02:15:48Z</cp:lastPrinted>
  <dcterms:created xsi:type="dcterms:W3CDTF">2015-02-06T05:35:23Z</dcterms:created>
  <dcterms:modified xsi:type="dcterms:W3CDTF">2020-01-03T15:17:39Z</dcterms:modified>
</cp:coreProperties>
</file>