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1063" r:id="rId2"/>
    <p:sldId id="1135" r:id="rId3"/>
    <p:sldId id="1072" r:id="rId4"/>
    <p:sldId id="1087" r:id="rId5"/>
    <p:sldId id="1090" r:id="rId6"/>
    <p:sldId id="1091" r:id="rId7"/>
    <p:sldId id="1142" r:id="rId8"/>
    <p:sldId id="1104" r:id="rId9"/>
    <p:sldId id="1143" r:id="rId10"/>
    <p:sldId id="1144" r:id="rId11"/>
    <p:sldId id="1145" r:id="rId12"/>
    <p:sldId id="1146" r:id="rId13"/>
    <p:sldId id="1147" r:id="rId14"/>
    <p:sldId id="1092" r:id="rId15"/>
    <p:sldId id="1148" r:id="rId16"/>
    <p:sldId id="1102" r:id="rId17"/>
    <p:sldId id="1149" r:id="rId18"/>
    <p:sldId id="1150" r:id="rId19"/>
    <p:sldId id="1151" r:id="rId20"/>
    <p:sldId id="1094" r:id="rId21"/>
    <p:sldId id="1152" r:id="rId22"/>
    <p:sldId id="1153" r:id="rId23"/>
    <p:sldId id="1154" r:id="rId24"/>
    <p:sldId id="1155" r:id="rId25"/>
    <p:sldId id="1156" r:id="rId26"/>
    <p:sldId id="1161" r:id="rId27"/>
    <p:sldId id="1157" r:id="rId28"/>
    <p:sldId id="1158" r:id="rId29"/>
    <p:sldId id="1159" r:id="rId30"/>
    <p:sldId id="1160" r:id="rId31"/>
    <p:sldId id="1134" r:id="rId32"/>
    <p:sldId id="1062" r:id="rId33"/>
  </p:sldIdLst>
  <p:sldSz cx="12160250" cy="6840538"/>
  <p:notesSz cx="9874250" cy="6797675"/>
  <p:embeddedFontLs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1BC67-C438-4515-9D3F-F10D40F135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5D7A79-160B-44EF-A3B7-AF7F9FBD9F2C}"/>
              </a:ext>
            </a:extLst>
          </p:cNvPr>
          <p:cNvSpPr txBox="1"/>
          <p:nvPr/>
        </p:nvSpPr>
        <p:spPr>
          <a:xfrm>
            <a:off x="643521" y="1620069"/>
            <a:ext cx="10873208" cy="232785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2.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데이터패턴 추출이해 및 적용하기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3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E8206-5F04-4C9F-87F6-F9D718F39055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682E48-DB5F-4A19-B8AA-3A5FE509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61" y="2124788"/>
            <a:ext cx="80105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5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B9236D-F69A-4CC0-8C13-21AFAA156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061" y="1793318"/>
            <a:ext cx="70961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0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B18593-0C8B-47CC-87CA-47EED525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62" y="2596356"/>
            <a:ext cx="101441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201622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 분석과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929780-24F7-427A-9794-1F03F10FE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12" y="2444"/>
            <a:ext cx="7034138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3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FD3A39-1E3B-4855-9745-83826EBD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61" y="2268141"/>
            <a:ext cx="83153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8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BD766E-D4BF-4FCC-9A92-D1E5398F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99" y="1680039"/>
            <a:ext cx="82486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1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1B3F5E-4F15-470E-AB2E-DAD5DCE2E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49" y="1717118"/>
            <a:ext cx="50863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6DA6FD-D600-49DF-8EE3-1F5C537C8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399" y="2419305"/>
            <a:ext cx="77914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1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C9E896-BB77-44F1-8DF9-A5F672AE6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1" y="2272381"/>
            <a:ext cx="74390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EC7AD6-7FEA-458E-9C7F-EE080109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61" y="2276388"/>
            <a:ext cx="93059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0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E2C3-1A0B-474A-8CE8-AE55B8D9D4B1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Noto Sans CJK KR Bold" panose="020B0800000000000000" pitchFamily="34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3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주차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강의의 목적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5EDEC6-8B0A-462F-8B63-AB96D03FE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47" y="36115"/>
            <a:ext cx="7555803" cy="6840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60EEAE-53E1-49A6-9042-250FCF40B0FE}"/>
              </a:ext>
            </a:extLst>
          </p:cNvPr>
          <p:cNvSpPr txBox="1"/>
          <p:nvPr/>
        </p:nvSpPr>
        <p:spPr>
          <a:xfrm>
            <a:off x="8312373" y="1707173"/>
            <a:ext cx="3685698" cy="1785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07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CE9D58-DF8F-4BD6-927C-B10A30FC3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05" y="0"/>
            <a:ext cx="664321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35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5C9A58-3AC5-4929-9C24-66C893D8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4" y="1677190"/>
            <a:ext cx="100584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13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D8D46E-2BD6-460D-9BCA-C25ADA203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262" y="2605881"/>
            <a:ext cx="61817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3D65BF-B745-4154-9948-3D3FA843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49" y="1563217"/>
            <a:ext cx="76009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66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155788-4C05-40E1-8490-CFCAFD1B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40" y="71463"/>
            <a:ext cx="79724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99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C7DE2F-5CDD-41FE-8368-3F062FC2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61" y="1916531"/>
            <a:ext cx="75533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5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319F4D-3C67-471E-9D18-54ED0D5C9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87" y="1512893"/>
            <a:ext cx="7477074" cy="53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62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3B9F90-88D0-482B-95CF-DE80D2FAF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6" y="1836093"/>
            <a:ext cx="76866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32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8A6E6E-FD76-4616-A3E7-21307114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998" y="0"/>
            <a:ext cx="79819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74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89998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813B1A-B5A3-40EB-AB97-03BF7D698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5" y="539949"/>
            <a:ext cx="85248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7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A68BE0-89B6-40F9-B64F-3C8DCF28E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289" y="1454023"/>
            <a:ext cx="6191671" cy="436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66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9D56FB-A8CE-4564-AA63-2AB0A3D0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74" y="2268141"/>
            <a:ext cx="42291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29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알고리즘의 정확성과 설명력은 어떠한 관계를 보이고 있고 정확성이 높은 알고리즘 유형과 설명력이 높은 알고리즘 유형을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분석을 하기 위해 데이터를 분리하는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Training / Validation / Testing Set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방법론을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백색잡음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(White Noise)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이란 무엇이고 어떠한 수학적 특성으로 정의할 수 있는지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F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검정의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귀무가설과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대립가설을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D6F013-DC69-4406-B375-769C3A12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2379054"/>
            <a:ext cx="4762500" cy="34766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5FB9E7D-78BB-439C-ADF8-92E2E1089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12" y="2124125"/>
            <a:ext cx="5952280" cy="39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B0499C-2E39-4B89-8A0F-3DE4CDAF2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581" y="0"/>
            <a:ext cx="7182669" cy="6837689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19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1A6388-C510-4FAD-9312-C1CD79D7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24" y="1558232"/>
            <a:ext cx="79248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7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70960F-5CEF-45DE-B51F-AD024FE0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11" y="1754606"/>
            <a:ext cx="73628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8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69F430-B5ED-4C15-9FA4-5E97BBA9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61" y="1640306"/>
            <a:ext cx="75533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5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4FAAE9-507B-4522-B4C4-3DD11A51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11" y="1635544"/>
            <a:ext cx="76676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6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25715</TotalTime>
  <Words>347</Words>
  <Application>Microsoft Office PowerPoint</Application>
  <PresentationFormat>사용자 지정</PresentationFormat>
  <Paragraphs>70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Arial</vt:lpstr>
      <vt:lpstr>맑은 고딕</vt:lpstr>
      <vt:lpstr>Noto Sans CJK KR Black</vt:lpstr>
      <vt:lpstr>Noto Sans CJK KR Medium</vt:lpstr>
      <vt:lpstr>Noto Sans CJK KR Bold</vt:lpstr>
      <vt:lpstr>Office 테마</vt:lpstr>
      <vt:lpstr>PowerPoint 프레젠테이션</vt:lpstr>
      <vt:lpstr>PowerPoint 프레젠테이션</vt:lpstr>
      <vt:lpstr>PowerPoint 프레젠테이션</vt:lpstr>
      <vt:lpstr>2. 시계열 데이터/분석과 기계학습의 차이</vt:lpstr>
      <vt:lpstr>2. 시계열 데이터/분석과 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 데이터 분석과 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3. (시계열) 회귀분석 요약</vt:lpstr>
      <vt:lpstr>3. (시계열)  회귀분석 요약</vt:lpstr>
      <vt:lpstr>3. (시계열) 회귀분석 요약</vt:lpstr>
      <vt:lpstr>3. (시계열) 회귀분석 요약</vt:lpstr>
      <vt:lpstr>3. (시계열) 회귀분석 요약</vt:lpstr>
      <vt:lpstr>3. (시계열)  회귀분석 요약</vt:lpstr>
      <vt:lpstr>3. (시계열) 회귀분석 요약</vt:lpstr>
      <vt:lpstr>3. (시계열) 회귀분석 요약</vt:lpstr>
      <vt:lpstr>3. (시계열) 회귀분석 요약</vt:lpstr>
      <vt:lpstr>3. (시계열)  회귀분석 요약</vt:lpstr>
      <vt:lpstr>3. (시계열)  회귀분석  요약</vt:lpstr>
      <vt:lpstr>3. (시계열) 회귀분석 요약</vt:lpstr>
      <vt:lpstr>&lt;Quiz&gt; 1. 알고리즘의 정확성과 설명력은 어떠한 관계를 보이고 있고 정확성이 높은 알고리즘 유형과 설명력이 높은 알고리즘 유형을 설명하라.   2. 시계열 분석을 하기 위해 데이터를 분리하는 Training / Validation / Testing Set 방법론을 설명하라.   3. 백색잡음(White Noise)이란 무엇이고 어떠한 수학적 특성으로 정의할 수 있는지 설명하라.   4. F검정의 귀무가설과 대립가설을 설명하라.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3106</cp:revision>
  <cp:lastPrinted>2017-06-28T02:15:48Z</cp:lastPrinted>
  <dcterms:created xsi:type="dcterms:W3CDTF">2015-02-06T05:35:23Z</dcterms:created>
  <dcterms:modified xsi:type="dcterms:W3CDTF">2020-01-03T15:30:32Z</dcterms:modified>
</cp:coreProperties>
</file>