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063" r:id="rId2"/>
    <p:sldId id="1135" r:id="rId3"/>
    <p:sldId id="1134" r:id="rId4"/>
    <p:sldId id="1095" r:id="rId5"/>
    <p:sldId id="1154" r:id="rId6"/>
    <p:sldId id="1155" r:id="rId7"/>
    <p:sldId id="1156" r:id="rId8"/>
    <p:sldId id="1157" r:id="rId9"/>
    <p:sldId id="1165" r:id="rId10"/>
    <p:sldId id="1139" r:id="rId11"/>
    <p:sldId id="1140" r:id="rId12"/>
    <p:sldId id="1166" r:id="rId13"/>
    <p:sldId id="1142" r:id="rId14"/>
    <p:sldId id="1167" r:id="rId15"/>
    <p:sldId id="1168" r:id="rId16"/>
    <p:sldId id="1169" r:id="rId17"/>
    <p:sldId id="1170" r:id="rId18"/>
    <p:sldId id="1171" r:id="rId19"/>
    <p:sldId id="1172" r:id="rId20"/>
    <p:sldId id="1173" r:id="rId21"/>
    <p:sldId id="1174" r:id="rId22"/>
    <p:sldId id="1175" r:id="rId23"/>
    <p:sldId id="1176" r:id="rId24"/>
    <p:sldId id="1177" r:id="rId25"/>
    <p:sldId id="1178" r:id="rId26"/>
    <p:sldId id="1179" r:id="rId27"/>
    <p:sldId id="1180" r:id="rId28"/>
    <p:sldId id="1181" r:id="rId29"/>
    <p:sldId id="1182" r:id="rId30"/>
    <p:sldId id="1183" r:id="rId31"/>
    <p:sldId id="1184" r:id="rId32"/>
    <p:sldId id="1185" r:id="rId33"/>
    <p:sldId id="1186" r:id="rId34"/>
    <p:sldId id="1187" r:id="rId35"/>
    <p:sldId id="1188" r:id="rId36"/>
    <p:sldId id="1189" r:id="rId37"/>
    <p:sldId id="1190" r:id="rId38"/>
    <p:sldId id="1062" r:id="rId39"/>
  </p:sldIdLst>
  <p:sldSz cx="12160250" cy="6840538"/>
  <p:notesSz cx="9874250" cy="6797675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57EBE-2090-43DA-9C4A-11C05ACF18A6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CD895-DBF3-4635-9F3A-9BD6DB643F8C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5E817-ECAD-4344-80D5-C72CE1FE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4" y="1629148"/>
            <a:ext cx="6667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07B6E8-FA76-4A7D-A9D7-D3FA6DB1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06" y="486525"/>
            <a:ext cx="76295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FB1B7-2108-47D2-828B-DF347D7D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11" y="1373188"/>
            <a:ext cx="81248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8C5F2A-096D-4BE2-A2A3-B822D864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2248694"/>
            <a:ext cx="5619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17F2B-D51A-45E4-B360-079364D3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6" y="1968918"/>
            <a:ext cx="7800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063E02-5049-488F-B59C-27DDF9D1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1" y="1897481"/>
            <a:ext cx="8429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92A371-C463-4329-94ED-988E6B35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1" y="1714328"/>
            <a:ext cx="9344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17B174-F616-4DA9-AEEA-E61FB16F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1" y="2124125"/>
            <a:ext cx="10448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8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B73BA0-9F90-404F-B23B-46879C1E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1" y="2102268"/>
            <a:ext cx="7781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71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148C75-91DD-4204-B799-C6B3B44C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15" y="0"/>
            <a:ext cx="866837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3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EDEC6-8B0A-462F-8B63-AB96D03F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7" y="36115"/>
            <a:ext cx="7555803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60EEAE-53E1-49A6-9042-250FCF40B0FE}"/>
              </a:ext>
            </a:extLst>
          </p:cNvPr>
          <p:cNvSpPr txBox="1"/>
          <p:nvPr/>
        </p:nvSpPr>
        <p:spPr>
          <a:xfrm>
            <a:off x="8312373" y="3348261"/>
            <a:ext cx="3685698" cy="3477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07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A5DA4E-871E-41B3-A8CE-A7AA6FD3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4273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8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430C8-967B-4E2A-9241-DAA01E78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592487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96D5FE-D89A-4012-B71A-8B51385F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6" y="1753272"/>
            <a:ext cx="8524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3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2D9755-3563-4B86-870B-CA13D10D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86" y="704725"/>
            <a:ext cx="84867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6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008AAA-5EBD-4504-8D17-C138357F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1" y="1904687"/>
            <a:ext cx="8696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9590FC-E2D9-40E3-9ED6-40FF5E6F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29" y="0"/>
            <a:ext cx="5458783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028142-1B0E-4DC6-8232-0065C85B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35934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B14B4-3D9C-4DD2-8583-73A28E40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45" y="202369"/>
            <a:ext cx="81534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3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E0BA18-ABD7-46AD-A150-7E8A383C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460402"/>
            <a:ext cx="90868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4A6B2-7E1C-4405-BF74-069F7FBD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41" y="0"/>
            <a:ext cx="330413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19AC7-BAA3-4F16-90E6-D8B648F2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71" y="630793"/>
            <a:ext cx="8001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3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C91D56-B0AE-435B-AEC9-0DBA03CE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93" y="175"/>
            <a:ext cx="439392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07946-C8B6-4545-8D59-1BAEC14A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49" y="2268141"/>
            <a:ext cx="8058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7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517FC4-DC59-455B-AC71-B0CD064E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6" y="1980109"/>
            <a:ext cx="7343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8461FA-A5B2-4BFA-9893-8EDB98AD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21" y="0"/>
            <a:ext cx="506926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9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984F25-CE94-44CB-B34F-C293CEB2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89" y="613481"/>
            <a:ext cx="60293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5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80B14C-EF9B-4043-B1D4-B956FD52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4" y="1964156"/>
            <a:ext cx="8839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49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F983D0-C649-44ED-8B04-34563B34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45" y="528776"/>
            <a:ext cx="52768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6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(Linear Model)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과 신경망분석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(Neural Network)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비용함수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(Cost)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는 각각 무엇이며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시계열데이터가 정상성이어야 하는 이유는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정상성을 테스트하는 통계방법론은 무엇이 있는가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Bias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Variance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차이는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복잡한 모형을 사용하게 될 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Train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Test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에러는 어떻게 되는가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AE5659-91C0-40FC-BAB3-7D900655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4" y="1921293"/>
            <a:ext cx="8458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9485" y="683965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6BA6CA-9C7E-497A-94E5-0C8F2E77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252936"/>
            <a:ext cx="9429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14DEB9-298D-43C9-849A-3CBA3225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61" y="0"/>
            <a:ext cx="493638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0D922B-2802-4818-8989-1A73692E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1" y="1665315"/>
            <a:ext cx="7858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9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CFA12-79FE-4C89-9A90-7E66AC65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1" y="1490976"/>
            <a:ext cx="80486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0" y="395933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92F210-FACF-45B5-9C7D-A87B6588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7" y="1458924"/>
            <a:ext cx="92773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25736</TotalTime>
  <Words>283</Words>
  <Application>Microsoft Office PowerPoint</Application>
  <PresentationFormat>사용자 지정</PresentationFormat>
  <Paragraphs>88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Noto Sans CJK KR Bold</vt:lpstr>
      <vt:lpstr>Noto Sans CJK KR Medium</vt:lpstr>
      <vt:lpstr>Arial</vt:lpstr>
      <vt:lpstr>Noto Sans CJK KR Black</vt:lpstr>
      <vt:lpstr>맑은 고딕</vt:lpstr>
      <vt:lpstr>Office 테마</vt:lpstr>
      <vt:lpstr>PowerPoint 프레젠테이션</vt:lpstr>
      <vt:lpstr>PowerPoint 프레젠테이션</vt:lpstr>
      <vt:lpstr>4. 시계열 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&lt;Quiz&gt;  1. 회귀분석(Linear Model)과 신경망분석(Neural Network)의 비용함수(Cost)는 각각 무엇이며 차이를 설명하라.   2. 시계열데이터가 정상성이어야 하는 이유는 무엇인가? 그리고 정상성을 테스트하는 통계방법론은 무엇이 있는가?   3. Bias와 Variance의 차이는 무엇인가? 그리고 복잡한 모형을 사용하게 될 때 Train과 Test 에러는 어떻게 되는가?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3115</cp:revision>
  <cp:lastPrinted>2017-06-28T02:15:48Z</cp:lastPrinted>
  <dcterms:created xsi:type="dcterms:W3CDTF">2015-02-06T05:35:23Z</dcterms:created>
  <dcterms:modified xsi:type="dcterms:W3CDTF">2020-01-03T15:37:45Z</dcterms:modified>
</cp:coreProperties>
</file>