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063" r:id="rId2"/>
    <p:sldId id="1230" r:id="rId3"/>
    <p:sldId id="1103" r:id="rId4"/>
    <p:sldId id="1186" r:id="rId5"/>
    <p:sldId id="1187" r:id="rId6"/>
    <p:sldId id="1188" r:id="rId7"/>
    <p:sldId id="1189" r:id="rId8"/>
    <p:sldId id="1190" r:id="rId9"/>
    <p:sldId id="1191" r:id="rId10"/>
    <p:sldId id="1192" r:id="rId11"/>
    <p:sldId id="1193" r:id="rId12"/>
    <p:sldId id="1194" r:id="rId13"/>
    <p:sldId id="1195" r:id="rId14"/>
    <p:sldId id="1217" r:id="rId15"/>
    <p:sldId id="1218" r:id="rId16"/>
    <p:sldId id="1219" r:id="rId17"/>
    <p:sldId id="1220" r:id="rId18"/>
    <p:sldId id="1221" r:id="rId19"/>
    <p:sldId id="1222" r:id="rId20"/>
    <p:sldId id="1224" r:id="rId21"/>
    <p:sldId id="1223" r:id="rId22"/>
    <p:sldId id="1204" r:id="rId23"/>
    <p:sldId id="1231" r:id="rId24"/>
    <p:sldId id="1208" r:id="rId25"/>
    <p:sldId id="1205" r:id="rId26"/>
    <p:sldId id="1206" r:id="rId27"/>
    <p:sldId id="1207" r:id="rId28"/>
    <p:sldId id="1209" r:id="rId29"/>
    <p:sldId id="1225" r:id="rId30"/>
    <p:sldId id="1226" r:id="rId31"/>
    <p:sldId id="1227" r:id="rId32"/>
    <p:sldId id="1228" r:id="rId33"/>
    <p:sldId id="1210" r:id="rId34"/>
    <p:sldId id="1211" r:id="rId35"/>
    <p:sldId id="1216" r:id="rId36"/>
    <p:sldId id="1212" r:id="rId37"/>
    <p:sldId id="1213" r:id="rId38"/>
    <p:sldId id="1229" r:id="rId39"/>
    <p:sldId id="1062" r:id="rId40"/>
  </p:sldIdLst>
  <p:sldSz cx="12160250" cy="6840538"/>
  <p:notesSz cx="9874250" cy="6797675"/>
  <p:embeddedFontLs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F68C2-AE2A-42F0-832D-578D0A6D2AA5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CCDEA-877E-4727-A3BE-499587AE3D64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4E883-AC0C-4CE0-A70E-14D8DB8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02520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4D0BA-9575-4832-86FE-F52566FE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2248694"/>
            <a:ext cx="6324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1493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C90C05-8E8D-4E81-93ED-1782EA0A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68" y="573551"/>
            <a:ext cx="9505950" cy="571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D8CF9E-2CD9-45F8-8BDA-81D0DD0E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9" y="5248648"/>
            <a:ext cx="4476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5432B1-570B-4AB5-A322-8634BE7A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2748756"/>
            <a:ext cx="692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EE725-362F-4CBD-8B56-F9827AE4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05" y="530680"/>
            <a:ext cx="7820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F72C46-B703-49C2-A2AA-0CB7A692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2086769"/>
            <a:ext cx="8258175" cy="266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33E7AE-BF80-49CF-AF52-5AE076AB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2" y="5148461"/>
            <a:ext cx="8248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FF46D-0DA2-4637-99A1-1229223C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71" y="172244"/>
            <a:ext cx="89154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1ABCF-F93E-4D40-9FA0-0DB89531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305797"/>
            <a:ext cx="7734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D62DA-4B6B-4483-906A-4E886DF8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77" y="886619"/>
            <a:ext cx="7505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A73266-A29F-4AF1-8637-0543EECC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917912"/>
            <a:ext cx="6115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7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E21CB-C8A1-4CAF-9592-DF5B91644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6" y="0"/>
            <a:ext cx="6690829" cy="684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685AD-645E-46B4-A56D-609A7F21A7F6}"/>
              </a:ext>
            </a:extLst>
          </p:cNvPr>
          <p:cNvSpPr txBox="1"/>
          <p:nvPr/>
        </p:nvSpPr>
        <p:spPr>
          <a:xfrm>
            <a:off x="8839421" y="395933"/>
            <a:ext cx="3240360" cy="3456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BB71B-7ED5-452D-8227-709D161A0F80}"/>
              </a:ext>
            </a:extLst>
          </p:cNvPr>
          <p:cNvSpPr txBox="1"/>
          <p:nvPr/>
        </p:nvSpPr>
        <p:spPr>
          <a:xfrm>
            <a:off x="5576069" y="3852317"/>
            <a:ext cx="3142328" cy="2708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A6B2D2-68A2-42B2-866E-D57F05A8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860637"/>
            <a:ext cx="838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76314-CC49-448D-A2FD-030F814F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975496"/>
            <a:ext cx="9210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0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50408-961B-4F36-A0B8-5E511BEF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2" y="1965774"/>
            <a:ext cx="83153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B67AC1-2FA1-4363-85E8-514C9B33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2052117"/>
            <a:ext cx="94392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39FCD-94C8-4B24-80A3-3CC63A77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7" y="1692077"/>
            <a:ext cx="83724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BAC70-1FB4-456A-8C07-D186B277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1935626"/>
            <a:ext cx="871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0F62D-AA9E-4425-92BA-798591DD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922964"/>
            <a:ext cx="8115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7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95CA9-2E58-47A3-8568-74F5B57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2" y="1544545"/>
            <a:ext cx="7629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6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484797-8DD9-40EE-A361-8007536F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61" y="250268"/>
            <a:ext cx="80867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E7305-0A94-42C9-B84B-D96AA180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710406"/>
            <a:ext cx="81915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498C0-CB5D-4E80-B5A0-AAC79EF2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74" y="0"/>
            <a:ext cx="43251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1BE0D-5480-4A84-BC53-E2D085F0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29" y="691356"/>
            <a:ext cx="79724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FF3F2-7BA7-4375-A261-2179837E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4" y="738249"/>
            <a:ext cx="7943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6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A1FBB-6C8B-4004-960C-68C995FB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37" y="1548061"/>
            <a:ext cx="7943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50564C-93F1-4004-A2A6-2732788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630270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9A6EB-AD31-484A-BB52-98EB0BDB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45" y="0"/>
            <a:ext cx="741783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7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031B4-AED5-4F28-B798-755905D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2415381"/>
            <a:ext cx="6124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0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13D97-8316-4377-A686-50846B0C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29468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90D5B-BA11-46A9-954E-3DAE3144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4" y="0"/>
            <a:ext cx="52058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08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b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AR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모형의 수식을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로 비교하여 설명하고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PACF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 어떻게 출력되는지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추세의 차수는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(1,1,1)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계절성 차수는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(2,2,2)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SARIMA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수학식을 표현하라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MA -&gt; AR -&gt; ARMA -&gt; ARIMA -&gt; SARIMA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알고리즘의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Auto-ARIMA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모형이나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for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문을 사용한 파라미터 추정을 한 결과를 신뢰할 수 있는가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없다면 신뢰할 수 있는 방법은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EFBE4-DF26-4A50-9CB0-4C17EBE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268141"/>
            <a:ext cx="6457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CF021-89D3-4555-AF93-29EF819B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53" y="0"/>
            <a:ext cx="601637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7A6A7-F5A2-4D11-AB36-B6381C62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2124125"/>
            <a:ext cx="8620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7389A3-63EE-4929-B9B6-E663C7A5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7" y="1836093"/>
            <a:ext cx="8029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803DC-6CE7-4A33-AAEC-56C3FCEF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1665478"/>
            <a:ext cx="8258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F9C50-C913-4363-8940-F9050F55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2268141"/>
            <a:ext cx="7781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25775</TotalTime>
  <Words>322</Words>
  <Application>Microsoft Office PowerPoint</Application>
  <PresentationFormat>사용자 지정</PresentationFormat>
  <Paragraphs>82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Arial</vt:lpstr>
      <vt:lpstr>Noto Sans CJK KR Medium</vt:lpstr>
      <vt:lpstr>맑은 고딕</vt:lpstr>
      <vt:lpstr>Noto Sans CJK KR Bold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 알고리즘</vt:lpstr>
      <vt:lpstr>2. 시계열 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 알고리즘</vt:lpstr>
      <vt:lpstr>2. 시계열  알고리즘</vt:lpstr>
      <vt:lpstr>2. 시계열 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 &lt;Quiz&gt; 1. MA 모형과 AR 모형의 수식을 "말"로 비교하여 설명하고, ACF와 PACF가 어떻게 출력되는지 설명하라.   2. 추세의 차수는 (1,1,1) 그리고 계절성 차수는 (2,2,2) 일때의 SARIMA 수학식을 표현하라.   3. MA -&gt; AR -&gt; ARMA -&gt; ARIMA -&gt; SARIMA 알고리즘의 차이를 설명하라.   4. Auto-ARIMA 모형이나 for문을 사용한 파라미터 추정을 한 결과를 신뢰할 수 있는가? 없다면 신뢰할 수 있는 방법은 무엇인가?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3143</cp:revision>
  <cp:lastPrinted>2017-06-28T02:15:48Z</cp:lastPrinted>
  <dcterms:created xsi:type="dcterms:W3CDTF">2015-02-06T05:35:23Z</dcterms:created>
  <dcterms:modified xsi:type="dcterms:W3CDTF">2020-01-03T15:56:28Z</dcterms:modified>
</cp:coreProperties>
</file>