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063" r:id="rId2"/>
    <p:sldId id="1135" r:id="rId3"/>
    <p:sldId id="1072" r:id="rId4"/>
    <p:sldId id="1067" r:id="rId5"/>
    <p:sldId id="1074" r:id="rId6"/>
    <p:sldId id="1075" r:id="rId7"/>
    <p:sldId id="1076" r:id="rId8"/>
    <p:sldId id="1077" r:id="rId9"/>
    <p:sldId id="1078" r:id="rId10"/>
    <p:sldId id="1079" r:id="rId11"/>
    <p:sldId id="1080" r:id="rId12"/>
    <p:sldId id="1081" r:id="rId13"/>
    <p:sldId id="1082" r:id="rId14"/>
    <p:sldId id="1084" r:id="rId15"/>
    <p:sldId id="1085" r:id="rId16"/>
    <p:sldId id="1086" r:id="rId17"/>
    <p:sldId id="1088" r:id="rId18"/>
    <p:sldId id="1089" r:id="rId19"/>
    <p:sldId id="1134" r:id="rId20"/>
    <p:sldId id="1062" r:id="rId21"/>
  </p:sldIdLst>
  <p:sldSz cx="12160250" cy="6840538"/>
  <p:notesSz cx="9874250" cy="6797675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7D2F9-E8A4-48E7-878B-3FECF29097BD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C775D-7A02-4AC2-8FE4-14720F21AC63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517375-EBB5-4CD4-A0BA-C13045AB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6" y="2268141"/>
            <a:ext cx="7686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1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7A6B2C-A7E0-4FB7-A7A2-A9094354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2539206"/>
            <a:ext cx="10086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323925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EA41C3-9509-48ED-8B98-D610C423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6" y="1254544"/>
            <a:ext cx="50196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5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6AB8C-FB02-4461-BB4E-0582F8CC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81" y="1972048"/>
            <a:ext cx="3400425" cy="440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4FDE62-9179-4934-9AD8-28EC53A5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77" y="2148260"/>
            <a:ext cx="3714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2CA6EC69-03FC-461F-9D1F-688A3B2AC29F}"/>
              </a:ext>
            </a:extLst>
          </p:cNvPr>
          <p:cNvSpPr txBox="1">
            <a:spLocks/>
          </p:cNvSpPr>
          <p:nvPr/>
        </p:nvSpPr>
        <p:spPr>
          <a:xfrm>
            <a:off x="608010" y="251917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>
            <a:lvl1pPr algn="ctr" defTabSz="1107796" rtl="0" eaLnBrk="1" latinLnBrk="1" hangingPunct="1"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9E4C0A-5D0F-4FB0-86E7-6E2E4411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6" y="1066403"/>
            <a:ext cx="94392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872208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 분석과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77F9CC-A199-4337-9315-C82671E1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478868"/>
            <a:ext cx="77152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B69CAE-7DDB-4FDC-9953-E5FE3997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24" y="2247555"/>
            <a:ext cx="6480000" cy="40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8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43471B-9DB0-42DF-8607-57A7D174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01" y="1212293"/>
            <a:ext cx="5105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1202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93DD3E-436E-47AE-B209-A8180538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05" y="514723"/>
            <a:ext cx="49911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알고리즘은 큰 분류로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Supervised / Unsupervised / Semi-supervised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가 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서로의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변수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(Feature)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들을 추출할 수 있는데 대표적인 것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개를 제시하고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각각 의미를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계절성과 주기의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80D6C3-84A1-48FC-8D65-1523C91E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943" y="0"/>
            <a:ext cx="7645307" cy="68405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0EEAE-53E1-49A6-9042-250FCF40B0FE}"/>
              </a:ext>
            </a:extLst>
          </p:cNvPr>
          <p:cNvSpPr txBox="1"/>
          <p:nvPr/>
        </p:nvSpPr>
        <p:spPr>
          <a:xfrm>
            <a:off x="4626675" y="1235703"/>
            <a:ext cx="7371396" cy="1446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07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677C71-D063-4C93-9E2C-D00616BE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037" y="377031"/>
            <a:ext cx="52101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E8F11E-0B5E-47F6-A070-C470D0EA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25" y="2501106"/>
            <a:ext cx="50292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3E4D9-E29D-4EB7-B12D-9C73DA03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7" y="2058895"/>
            <a:ext cx="85629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E6984-7CC7-4155-91C6-350316EF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25" y="2340149"/>
            <a:ext cx="8229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847F3-F381-4F43-9FB8-C6367BFB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355043"/>
            <a:ext cx="81915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14072-BC17-4826-A401-B121FB57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831729"/>
            <a:ext cx="10496550" cy="601027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587983" y="-180131"/>
            <a:ext cx="6984281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7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AB8D4-97F8-4809-AE32-AD8A3FBD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6" y="1562639"/>
            <a:ext cx="10506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6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25737</TotalTime>
  <Words>207</Words>
  <Application>Microsoft Office PowerPoint</Application>
  <PresentationFormat>사용자 지정</PresentationFormat>
  <Paragraphs>45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Noto Sans CJK KR Medium</vt:lpstr>
      <vt:lpstr>Noto Sans CJK KR Black</vt:lpstr>
      <vt:lpstr>Noto Sans CJK KR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1. 학습방향과 알고리즘</vt:lpstr>
      <vt:lpstr>1. 학습방향과 알고리즘</vt:lpstr>
      <vt:lpstr>1. 학습방향과 알고리즘</vt:lpstr>
      <vt:lpstr>1. 학습방향과  알고리즘</vt:lpstr>
      <vt:lpstr>1. 학습방향과 알고리즘</vt:lpstr>
      <vt:lpstr>1. 학습방향과 알고리즘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PowerPoint 프레젠테이션</vt:lpstr>
      <vt:lpstr>2. 시계열  데이터 분석과  기계학습의 차이</vt:lpstr>
      <vt:lpstr>2. 시계열 데이터/분석과 기계학습의 차이</vt:lpstr>
      <vt:lpstr>2. 시계열 데이터/분석과  기계학습의 차이</vt:lpstr>
      <vt:lpstr>2. 시계열 데이터/분석과  기계학습의 차이</vt:lpstr>
      <vt:lpstr>&lt;Quiz&gt;  1. 알고리즘은 큰 분류로 Supervised / Unsupervised / Semi-supervised가 있다. 서로의 차이점을 설명하라.    2. 시계열 변수(Feature)들을 추출할 수 있는데 대표적인 것 5개를 제시하고, 각각 의미를 설명하라.    3. 계절성과 주기의 차이점을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3088</cp:revision>
  <cp:lastPrinted>2017-06-28T02:15:48Z</cp:lastPrinted>
  <dcterms:created xsi:type="dcterms:W3CDTF">2015-02-06T05:35:23Z</dcterms:created>
  <dcterms:modified xsi:type="dcterms:W3CDTF">2020-06-07T17:58:31Z</dcterms:modified>
</cp:coreProperties>
</file>