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063" r:id="rId2"/>
    <p:sldId id="1135" r:id="rId3"/>
    <p:sldId id="1191" r:id="rId4"/>
    <p:sldId id="1193" r:id="rId5"/>
    <p:sldId id="1161" r:id="rId6"/>
    <p:sldId id="1192" r:id="rId7"/>
    <p:sldId id="1158" r:id="rId8"/>
    <p:sldId id="1159" r:id="rId9"/>
    <p:sldId id="1160" r:id="rId10"/>
    <p:sldId id="1176" r:id="rId11"/>
    <p:sldId id="1177" r:id="rId12"/>
    <p:sldId id="1178" r:id="rId13"/>
    <p:sldId id="1179" r:id="rId14"/>
    <p:sldId id="1180" r:id="rId15"/>
    <p:sldId id="1181" r:id="rId16"/>
    <p:sldId id="1182" r:id="rId17"/>
    <p:sldId id="1183" r:id="rId18"/>
    <p:sldId id="1184" r:id="rId19"/>
    <p:sldId id="1185" r:id="rId20"/>
    <p:sldId id="1186" r:id="rId21"/>
    <p:sldId id="1187" r:id="rId22"/>
    <p:sldId id="1188" r:id="rId23"/>
    <p:sldId id="1189" r:id="rId24"/>
    <p:sldId id="1190" r:id="rId25"/>
    <p:sldId id="1062" r:id="rId26"/>
  </p:sldIdLst>
  <p:sldSz cx="12160250" cy="6840538"/>
  <p:notesSz cx="9874250" cy="6797675"/>
  <p:embeddedFontLs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57EBE-2090-43DA-9C4A-11C05ACF18A6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CD895-DBF3-4635-9F3A-9BD6DB643F8C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2D9755-3563-4B86-870B-CA13D10D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86" y="704725"/>
            <a:ext cx="84867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008AAA-5EBD-4504-8D17-C138357F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1" y="1904687"/>
            <a:ext cx="8696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9590FC-E2D9-40E3-9ED6-40FF5E6F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29" y="0"/>
            <a:ext cx="5458783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028142-1B0E-4DC6-8232-0065C85B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35934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B14B4-3D9C-4DD2-8583-73A28E40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45" y="202369"/>
            <a:ext cx="81534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E0BA18-ABD7-46AD-A150-7E8A383C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460402"/>
            <a:ext cx="90868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4A6B2-7E1C-4405-BF74-069F7FBD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41" y="0"/>
            <a:ext cx="330413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C91D56-B0AE-435B-AEC9-0DBA03CE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93" y="175"/>
            <a:ext cx="439392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07946-C8B6-4545-8D59-1BAEC14A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49" y="2268141"/>
            <a:ext cx="8058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517FC4-DC59-455B-AC71-B0CD064E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6" y="1980109"/>
            <a:ext cx="7343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834077-1BEE-4C6D-BFC7-0BDA407D7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75" y="19844"/>
            <a:ext cx="7724775" cy="68008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4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0EEAE-53E1-49A6-9042-250FCF40B0FE}"/>
              </a:ext>
            </a:extLst>
          </p:cNvPr>
          <p:cNvSpPr txBox="1"/>
          <p:nvPr/>
        </p:nvSpPr>
        <p:spPr>
          <a:xfrm>
            <a:off x="4420964" y="4613135"/>
            <a:ext cx="3876898" cy="2123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07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8461FA-A5B2-4BFA-9893-8EDB98AD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21" y="0"/>
            <a:ext cx="506926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984F25-CE94-44CB-B34F-C293CEB2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89" y="613481"/>
            <a:ext cx="60293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80B14C-EF9B-4043-B1D4-B956FD52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4" y="1964156"/>
            <a:ext cx="8839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4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F983D0-C649-44ED-8B04-34563B34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45" y="528776"/>
            <a:ext cx="52768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검정의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귀무가설과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대립가설을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시계열데이터가 정상성이어야 하는 이유는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정상성을 테스트하는 통계방법론은 무엇이 있는가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5E60AD-3679-49A6-B97E-160D1F6EE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141" y="0"/>
            <a:ext cx="252996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B51FD-DAEC-4BDF-8EB8-BE7E2B1C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99" y="1795264"/>
            <a:ext cx="84772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1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319F4D-3C67-471E-9D18-54ED0D5C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87" y="1512893"/>
            <a:ext cx="7477074" cy="53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3B9F90-88D0-482B-95CF-DE80D2FA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1836093"/>
            <a:ext cx="7686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A6E6E-FD76-4616-A3E7-21307114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98" y="0"/>
            <a:ext cx="79819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89998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13B1A-B5A3-40EB-AB97-03BF7D69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539949"/>
            <a:ext cx="8524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7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9D56FB-A8CE-4564-AA63-2AB0A3D0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74" y="2268141"/>
            <a:ext cx="4229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25747</TotalTime>
  <Words>189</Words>
  <Application>Microsoft Office PowerPoint</Application>
  <PresentationFormat>사용자 지정</PresentationFormat>
  <Paragraphs>57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Noto Sans CJK KR Medium</vt:lpstr>
      <vt:lpstr>Arial</vt:lpstr>
      <vt:lpstr>Noto Sans CJK KR Bold</vt:lpstr>
      <vt:lpstr>맑은 고딕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3. (시계열) 회귀분석 요약</vt:lpstr>
      <vt:lpstr>3. (시계열) 회귀분석 요약</vt:lpstr>
      <vt:lpstr>3. (시계열) 회귀분석 요약</vt:lpstr>
      <vt:lpstr>3. (시계열)  회귀분석 요약</vt:lpstr>
      <vt:lpstr>3. (시계열)  회귀분석  요약</vt:lpstr>
      <vt:lpstr>3. (시계열) 회귀분석 요약</vt:lpstr>
      <vt:lpstr>4. 시계열  분석</vt:lpstr>
      <vt:lpstr>4. 시계열 분석</vt:lpstr>
      <vt:lpstr>4. 시계열 분석</vt:lpstr>
      <vt:lpstr>4. 시계열 분석</vt:lpstr>
      <vt:lpstr>4. 시계열 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&lt;Quiz&gt;  1. F검정의 귀무가설과 대립가설을 설명하라.   2. 시계열데이터가 정상성이어야 하는 이유는 무엇인가? 그리고 정상성을 테스트하는 통계방법론은 무엇이 있는가?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3121</cp:revision>
  <cp:lastPrinted>2017-06-28T02:15:48Z</cp:lastPrinted>
  <dcterms:created xsi:type="dcterms:W3CDTF">2015-02-06T05:35:23Z</dcterms:created>
  <dcterms:modified xsi:type="dcterms:W3CDTF">2020-06-07T18:22:18Z</dcterms:modified>
</cp:coreProperties>
</file>