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063" r:id="rId2"/>
    <p:sldId id="1194" r:id="rId3"/>
    <p:sldId id="1103" r:id="rId4"/>
    <p:sldId id="1134" r:id="rId5"/>
    <p:sldId id="1095" r:id="rId6"/>
    <p:sldId id="1198" r:id="rId7"/>
    <p:sldId id="1155" r:id="rId8"/>
    <p:sldId id="1156" r:id="rId9"/>
    <p:sldId id="1157" r:id="rId10"/>
    <p:sldId id="1158" r:id="rId11"/>
    <p:sldId id="1186" r:id="rId12"/>
    <p:sldId id="1187" r:id="rId13"/>
    <p:sldId id="1188" r:id="rId14"/>
    <p:sldId id="1189" r:id="rId15"/>
    <p:sldId id="1135" r:id="rId16"/>
    <p:sldId id="1190" r:id="rId17"/>
    <p:sldId id="1191" r:id="rId18"/>
    <p:sldId id="1193" r:id="rId19"/>
    <p:sldId id="1062" r:id="rId20"/>
  </p:sldIdLst>
  <p:sldSz cx="12160250" cy="6840538"/>
  <p:notesSz cx="9874250" cy="6797675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64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4897A-49FE-4020-9B67-C0FCA4D1C454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790B3-4D5C-493A-ACA3-D324A6884F23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3FD5DE-0E65-41B2-A2E1-B6F049DF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86" y="1631886"/>
            <a:ext cx="79914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7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BA5C46-3D2F-46A2-900A-DD48DE4E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37" y="2696369"/>
            <a:ext cx="7038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1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485D62-8083-4629-9C3C-6DDC8DCA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73" y="0"/>
            <a:ext cx="711251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2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DAF3F1-D511-4CD9-8F3F-3A49C30A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75" y="144370"/>
            <a:ext cx="82200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B00A33-E6AE-42B4-8F68-3A531ABA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49" y="1662329"/>
            <a:ext cx="81343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0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885BFB-3005-4C7E-B401-182E6E62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6" y="1392238"/>
            <a:ext cx="78009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1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FA562C-261B-4CEA-9591-2F5B18EB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61" y="2052117"/>
            <a:ext cx="85439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5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4B0393-FF8C-4929-9BDD-34910B57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462" y="0"/>
            <a:ext cx="836478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2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(Linear Model)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과 신경망분석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(Neural Network)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비용함수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(Cost)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는 각각 무엇이며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Bias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Variance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차이는 무엇인가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그리고 복잡한 모형을 사용하게 될 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Train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Test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에러는 어떻게 되는가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다중공선성이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발생하는 이유를 설명하고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어떠한 단점이 생기는지 최소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가지를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85ADDA-B560-464B-BDDF-77E1D39C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024" y="15081"/>
            <a:ext cx="7724775" cy="6810375"/>
          </a:xfrm>
          <a:prstGeom prst="rect">
            <a:avLst/>
          </a:prstGeom>
        </p:spPr>
      </p:pic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D142860-410A-4F4E-92DC-DC5FC1E8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60102-B1D1-4963-AAA4-EA2400320AB9}"/>
              </a:ext>
            </a:extLst>
          </p:cNvPr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5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F4F43-C036-4E6F-B642-467B0A6413F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31AAF-43A9-467F-A682-A1470A682AD3}"/>
              </a:ext>
            </a:extLst>
          </p:cNvPr>
          <p:cNvSpPr txBox="1"/>
          <p:nvPr/>
        </p:nvSpPr>
        <p:spPr>
          <a:xfrm>
            <a:off x="4495949" y="4432537"/>
            <a:ext cx="3672408" cy="2304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91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7442BA-597F-49FC-A45E-E00FB993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681956"/>
            <a:ext cx="30289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C19AC7-BAA3-4F16-90E6-D8B648F2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071" y="630793"/>
            <a:ext cx="8001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3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AE5659-91C0-40FC-BAB3-7D900655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4" y="1921293"/>
            <a:ext cx="84582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9485" y="683965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6BA6CA-9C7E-497A-94E5-0C8F2E77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252936"/>
            <a:ext cx="9429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14DEB9-298D-43C9-849A-3CBA3225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061" y="0"/>
            <a:ext cx="493638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5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0D922B-2802-4818-8989-1A73692E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1" y="1665315"/>
            <a:ext cx="78581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9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CFA12-79FE-4C89-9A90-7E66AC65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1" y="1490976"/>
            <a:ext cx="80486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25772</TotalTime>
  <Words>183</Words>
  <Application>Microsoft Office PowerPoint</Application>
  <PresentationFormat>사용자 지정</PresentationFormat>
  <Paragraphs>42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</vt:lpstr>
      <vt:lpstr>Noto Sans CJK KR Bold</vt:lpstr>
      <vt:lpstr>Noto Sans CJK KR Medium</vt:lpstr>
      <vt:lpstr>맑은 고딕</vt:lpstr>
      <vt:lpstr>Noto Sans CJK KR Black</vt:lpstr>
      <vt:lpstr>Office 테마</vt:lpstr>
      <vt:lpstr>PowerPoint 프레젠테이션</vt:lpstr>
      <vt:lpstr>PowerPoint 프레젠테이션</vt:lpstr>
      <vt:lpstr>PowerPoint 프레젠테이션</vt:lpstr>
      <vt:lpstr>4. 시계열 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 분석</vt:lpstr>
      <vt:lpstr>&lt;Quiz&gt;  1. 회귀분석(Linear Model)과 신경망분석(Neural Network)의 비용함수(Cost)는 각각 무엇이며 차이를 설명하라.  2. Bias와 Variance의 차이는 무엇인가? 그리고 복잡한 모형을 사용하게 될 때 Train과 Test 에러는 어떻게 되는가?   3. 다중공선성이 발생하는 이유를 설명하고, 어떠한 단점이 생기는지 최소 2가지를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3137</cp:revision>
  <cp:lastPrinted>2017-06-28T02:15:48Z</cp:lastPrinted>
  <dcterms:created xsi:type="dcterms:W3CDTF">2015-02-06T05:35:23Z</dcterms:created>
  <dcterms:modified xsi:type="dcterms:W3CDTF">2020-06-07T18:51:17Z</dcterms:modified>
</cp:coreProperties>
</file>