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063" r:id="rId2"/>
    <p:sldId id="1194" r:id="rId3"/>
    <p:sldId id="1206" r:id="rId4"/>
    <p:sldId id="1103" r:id="rId5"/>
    <p:sldId id="1199" r:id="rId6"/>
    <p:sldId id="1139" r:id="rId7"/>
    <p:sldId id="1140" r:id="rId8"/>
    <p:sldId id="1200" r:id="rId9"/>
    <p:sldId id="1142" r:id="rId10"/>
    <p:sldId id="1167" r:id="rId11"/>
    <p:sldId id="1168" r:id="rId12"/>
    <p:sldId id="1169" r:id="rId13"/>
    <p:sldId id="1201" r:id="rId14"/>
    <p:sldId id="1171" r:id="rId15"/>
    <p:sldId id="1202" r:id="rId16"/>
    <p:sldId id="1203" r:id="rId17"/>
    <p:sldId id="1204" r:id="rId18"/>
    <p:sldId id="1205" r:id="rId19"/>
    <p:sldId id="1110" r:id="rId20"/>
    <p:sldId id="1154" r:id="rId21"/>
    <p:sldId id="1159" r:id="rId22"/>
    <p:sldId id="1192" r:id="rId23"/>
    <p:sldId id="1160" r:id="rId24"/>
    <p:sldId id="1161" r:id="rId25"/>
    <p:sldId id="1162" r:id="rId26"/>
    <p:sldId id="1166" r:id="rId27"/>
    <p:sldId id="1163" r:id="rId28"/>
    <p:sldId id="1164" r:id="rId29"/>
    <p:sldId id="1165" r:id="rId30"/>
    <p:sldId id="1170" r:id="rId31"/>
    <p:sldId id="1172" r:id="rId32"/>
    <p:sldId id="1173" r:id="rId33"/>
    <p:sldId id="1195" r:id="rId34"/>
    <p:sldId id="1174" r:id="rId35"/>
    <p:sldId id="1175" r:id="rId36"/>
    <p:sldId id="1196" r:id="rId37"/>
    <p:sldId id="1176" r:id="rId38"/>
    <p:sldId id="1197" r:id="rId39"/>
    <p:sldId id="1193" r:id="rId40"/>
    <p:sldId id="1062" r:id="rId41"/>
  </p:sldIdLst>
  <p:sldSz cx="12160250" cy="6840538"/>
  <p:notesSz cx="9874250" cy="6797675"/>
  <p:embeddedFontLs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64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13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4897A-49FE-4020-9B67-C0FCA4D1C454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790B3-4D5C-493A-ACA3-D324A6884F2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17F2B-D51A-45E4-B360-079364D3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968918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63E02-5049-488F-B59C-27DDF9D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1" y="189748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2A371-C463-4329-94ED-988E6B35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714328"/>
            <a:ext cx="9344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7B174-F616-4DA9-AEEA-E61FB16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2124125"/>
            <a:ext cx="1044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73BA0-9F90-404F-B23B-46879C1E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1" y="2102268"/>
            <a:ext cx="7781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48C75-91DD-4204-B799-C6B3B44C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15" y="0"/>
            <a:ext cx="866837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5DA4E-871E-41B3-A8CE-A7AA6FD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4273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430C8-967B-4E2A-9241-DAA01E78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592487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96D5FE-D89A-4012-B71A-8B51385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6" y="1753272"/>
            <a:ext cx="8524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49471-4BC7-4876-95C7-AFB6CCF0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666990"/>
            <a:ext cx="8667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D142860-410A-4F4E-92DC-DC5FC1E8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60102-B1D1-4963-AAA4-EA2400320AB9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4F43-C036-4E6F-B642-467B0A6413F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5461C3-7DD5-4A6F-9BD8-2DF62510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8" y="0"/>
            <a:ext cx="5462930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31AAF-43A9-467F-A682-A1470A682AD3}"/>
              </a:ext>
            </a:extLst>
          </p:cNvPr>
          <p:cNvSpPr txBox="1"/>
          <p:nvPr/>
        </p:nvSpPr>
        <p:spPr>
          <a:xfrm>
            <a:off x="6692207" y="2268141"/>
            <a:ext cx="5462929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91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3435D-FD4B-48CE-9553-303962C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84894"/>
            <a:ext cx="7572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B68CE-E61E-417C-A750-AFCFFEE4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267494"/>
            <a:ext cx="6886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5CB8E-8C14-4E0D-AD86-D155C721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02" y="1287349"/>
            <a:ext cx="8905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7046E-2CAF-4605-8467-A2A9B26B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21" y="1302112"/>
            <a:ext cx="8858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1BBF9-A868-4E1A-9B63-92D10B6B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670014"/>
            <a:ext cx="66579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E0E80A-1404-4117-9400-9B26A81D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1851112"/>
            <a:ext cx="74771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01080-61C0-4055-AFB9-4FF06908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1943473"/>
            <a:ext cx="8458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971A19-C12F-4C23-B3D9-E6C211D2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24919"/>
            <a:ext cx="8410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7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43997-BD5B-467F-9C94-93A6F267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02" y="0"/>
            <a:ext cx="825677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4031B8-D31C-4DD6-8A8A-855EE987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589175"/>
            <a:ext cx="71342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994EA9-D5E9-4685-95E4-53E4AC09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8" y="0"/>
            <a:ext cx="5462930" cy="6840538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D142860-410A-4F4E-92DC-DC5FC1E8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60102-B1D1-4963-AAA4-EA2400320AB9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5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4F43-C036-4E6F-B642-467B0A6413F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1AAF-43A9-467F-A682-A1470A682AD3}"/>
              </a:ext>
            </a:extLst>
          </p:cNvPr>
          <p:cNvSpPr txBox="1"/>
          <p:nvPr/>
        </p:nvSpPr>
        <p:spPr>
          <a:xfrm>
            <a:off x="6705554" y="539949"/>
            <a:ext cx="2758947" cy="1785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109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0642D-16AA-42EE-9E10-D3EDD102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3" y="1705348"/>
            <a:ext cx="6810375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C9C44-EC8E-47A3-861A-2D657280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8" y="2804469"/>
            <a:ext cx="379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BB5FF0-807B-4573-A1D8-52B1ABAF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7" y="1903500"/>
            <a:ext cx="7419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A5DFBA-CE05-4AFE-AF6E-56F824B2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77" y="634206"/>
            <a:ext cx="71437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33723-7CBE-4DF6-B257-D1F1D59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1839119"/>
            <a:ext cx="6743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12DCD3-9290-4424-88B6-7A21462A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25" y="0"/>
            <a:ext cx="714374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89BCC-D13A-4485-9CF7-2B87139B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1692077"/>
            <a:ext cx="9191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2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3E7C7-CCA6-47F7-9CF6-43921D60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592274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B53B6-91CD-4674-AD8B-229D8AB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5" y="1551075"/>
            <a:ext cx="7505700" cy="4962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C8C0FF-56DC-42A2-8B16-0A08674C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30" y="2717359"/>
            <a:ext cx="4391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0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A1C568-8E57-4042-937F-6368A591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80109"/>
            <a:ext cx="7286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80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Ridge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Lasso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회귀분석의 차이를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추정된 계수는 어떤 특성이 있는지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Bagging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Boosting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차이를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각각의 대표적인 알고리즘을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D5885-9831-49F9-BB66-4BC96995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29" y="2320131"/>
            <a:ext cx="3571875" cy="2200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A3F79C-CA83-46BF-93CD-4C42858A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09" y="1715293"/>
            <a:ext cx="5610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0" y="395933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2F210-FACF-45B5-9C7D-A87B6588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7" y="1458924"/>
            <a:ext cx="9277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5E817-ECAD-4344-80D5-C72CE1FE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4" y="1629148"/>
            <a:ext cx="6667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07B6E8-FA76-4A7D-A9D7-D3FA6DB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6" y="486525"/>
            <a:ext cx="7629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FB1B7-2108-47D2-828B-DF347D7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1" y="1373188"/>
            <a:ext cx="8124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C5F2A-096D-4BE2-A2A3-B822D864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248694"/>
            <a:ext cx="5619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25777</TotalTime>
  <Words>263</Words>
  <Application>Microsoft Office PowerPoint</Application>
  <PresentationFormat>사용자 지정</PresentationFormat>
  <Paragraphs>89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</vt:lpstr>
      <vt:lpstr>Noto Sans CJK KR Bold</vt:lpstr>
      <vt:lpstr>Noto Sans CJK KR Medium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1. 기계학습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&lt;Quiz&gt;  1. Ridge 회귀분석과 Lasso 회귀분석의 차이를 설명하고, 추정된 계수는 어떤 특성이 있는지 설명하라.   2. Bagging과 Boosting의 차이를 설명하고, 각각의 대표적인 알고리즘을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3140</cp:revision>
  <cp:lastPrinted>2017-06-28T02:15:48Z</cp:lastPrinted>
  <dcterms:created xsi:type="dcterms:W3CDTF">2015-02-06T05:35:23Z</dcterms:created>
  <dcterms:modified xsi:type="dcterms:W3CDTF">2020-06-07T18:52:03Z</dcterms:modified>
</cp:coreProperties>
</file>