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063" r:id="rId2"/>
    <p:sldId id="1230" r:id="rId3"/>
    <p:sldId id="1232" r:id="rId4"/>
    <p:sldId id="1178" r:id="rId5"/>
    <p:sldId id="1179" r:id="rId6"/>
    <p:sldId id="1185" r:id="rId7"/>
    <p:sldId id="1199" r:id="rId8"/>
    <p:sldId id="1202" r:id="rId9"/>
    <p:sldId id="1203" r:id="rId10"/>
    <p:sldId id="1186" r:id="rId11"/>
    <p:sldId id="1187" r:id="rId12"/>
    <p:sldId id="1188" r:id="rId13"/>
    <p:sldId id="1189" r:id="rId14"/>
    <p:sldId id="1190" r:id="rId15"/>
    <p:sldId id="1191" r:id="rId16"/>
    <p:sldId id="1192" r:id="rId17"/>
    <p:sldId id="1193" r:id="rId18"/>
    <p:sldId id="1194" r:id="rId19"/>
    <p:sldId id="1195" r:id="rId20"/>
    <p:sldId id="1217" r:id="rId21"/>
    <p:sldId id="1218" r:id="rId22"/>
    <p:sldId id="1229" r:id="rId23"/>
    <p:sldId id="1062" r:id="rId24"/>
  </p:sldIdLst>
  <p:sldSz cx="12160250" cy="6840538"/>
  <p:notesSz cx="9874250" cy="6797675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F68C2-AE2A-42F0-832D-578D0A6D2AA5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CCDEA-877E-4727-A3BE-499587AE3D64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EFBE4-DF26-4A50-9CB0-4C17EBE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2268141"/>
            <a:ext cx="6457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CF021-89D3-4555-AF93-29EF819B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53" y="0"/>
            <a:ext cx="601637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7A6A7-F5A2-4D11-AB36-B6381C62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2124125"/>
            <a:ext cx="8620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7389A3-63EE-4929-B9B6-E663C7A5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7" y="1836093"/>
            <a:ext cx="80295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803DC-6CE7-4A33-AAEC-56C3FCEF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1665478"/>
            <a:ext cx="82581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F9C50-C913-4363-8940-F9050F55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2268141"/>
            <a:ext cx="7781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4E883-AC0C-4CE0-A70E-14D8DB8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02520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4D0BA-9575-4832-86FE-F52566FE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2248694"/>
            <a:ext cx="6324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3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1493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C90C05-8E8D-4E81-93ED-1782EA0A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68" y="573551"/>
            <a:ext cx="9505950" cy="571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D8CF9E-2CD9-45F8-8BDA-81D0DD0E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9" y="5248648"/>
            <a:ext cx="4476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5432B1-570B-4AB5-A322-8634BE7A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7" y="2748756"/>
            <a:ext cx="6924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7134A8-D5C8-4EFB-80B0-508A88D1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08" y="0"/>
            <a:ext cx="5462930" cy="6840538"/>
          </a:xfrm>
          <a:prstGeom prst="rect">
            <a:avLst/>
          </a:prstGeom>
        </p:spPr>
      </p:pic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7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90D9D-9CB1-4661-9AAB-84B0C7E4C0DF}"/>
              </a:ext>
            </a:extLst>
          </p:cNvPr>
          <p:cNvSpPr txBox="1"/>
          <p:nvPr/>
        </p:nvSpPr>
        <p:spPr>
          <a:xfrm>
            <a:off x="6692208" y="4456251"/>
            <a:ext cx="5462930" cy="1412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EE725-362F-4CBD-8B56-F9827AE4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05" y="530680"/>
            <a:ext cx="7820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F72C46-B703-49C2-A2AA-0CB7A692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2086769"/>
            <a:ext cx="8258175" cy="266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33E7AE-BF80-49CF-AF52-5AE076AB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2" y="5148461"/>
            <a:ext cx="8248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b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AR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모형의 수식을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로 비교하여 설명하고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PACF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 어떻게 출력되는지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28942-D859-4BF0-899D-A40CBFBF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7" y="377031"/>
            <a:ext cx="3800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9490D-469C-4BE3-AD4B-3557B36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7" y="2121238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79097C-122C-464E-BF14-13DEA04D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0"/>
            <a:ext cx="86635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EA68D-CEFA-4C23-B468-3D100608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2" y="1515970"/>
            <a:ext cx="766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F4AA2-D2F5-4BCB-89F7-9BC6E065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33948"/>
            <a:ext cx="78962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F0543-E70D-4E3F-87EB-43976F79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567918"/>
            <a:ext cx="8010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607186-3804-4000-B3E4-3FFB59FE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313168"/>
            <a:ext cx="8286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25787</TotalTime>
  <Words>161</Words>
  <Application>Microsoft Office PowerPoint</Application>
  <PresentationFormat>사용자 지정</PresentationFormat>
  <Paragraphs>50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Arial</vt:lpstr>
      <vt:lpstr>Noto Sans CJK KR Bold</vt:lpstr>
      <vt:lpstr>Noto Sans CJK KR Medium</vt:lpstr>
      <vt:lpstr>맑은 고딕</vt:lpstr>
      <vt:lpstr>Noto Sans CJK KR Black</vt:lpstr>
      <vt:lpstr>Office 테마</vt:lpstr>
      <vt:lpstr>PowerPoint 프레젠테이션</vt:lpstr>
      <vt:lpstr>PowerPoint 프레젠테이션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 &lt;Quiz&gt; 1. MA 모형과 AR 모형의 수식을 "말"로 비교하여 설명하고, ACF와 PACF가 어떻게 출력되는지 설명하라.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3149</cp:revision>
  <cp:lastPrinted>2017-06-28T02:15:48Z</cp:lastPrinted>
  <dcterms:created xsi:type="dcterms:W3CDTF">2015-02-06T05:35:23Z</dcterms:created>
  <dcterms:modified xsi:type="dcterms:W3CDTF">2020-06-07T18:47:30Z</dcterms:modified>
</cp:coreProperties>
</file>