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1063" r:id="rId2"/>
    <p:sldId id="1230" r:id="rId3"/>
    <p:sldId id="1232" r:id="rId4"/>
    <p:sldId id="1219" r:id="rId5"/>
    <p:sldId id="1220" r:id="rId6"/>
    <p:sldId id="1221" r:id="rId7"/>
    <p:sldId id="1222" r:id="rId8"/>
    <p:sldId id="1224" r:id="rId9"/>
    <p:sldId id="1223" r:id="rId10"/>
    <p:sldId id="1204" r:id="rId11"/>
    <p:sldId id="1231" r:id="rId12"/>
    <p:sldId id="1208" r:id="rId13"/>
    <p:sldId id="1205" r:id="rId14"/>
    <p:sldId id="1206" r:id="rId15"/>
    <p:sldId id="1207" r:id="rId16"/>
    <p:sldId id="1209" r:id="rId17"/>
    <p:sldId id="1225" r:id="rId18"/>
    <p:sldId id="1226" r:id="rId19"/>
    <p:sldId id="1227" r:id="rId20"/>
    <p:sldId id="1228" r:id="rId21"/>
    <p:sldId id="1210" r:id="rId22"/>
    <p:sldId id="1211" r:id="rId23"/>
    <p:sldId id="1216" r:id="rId24"/>
    <p:sldId id="1212" r:id="rId25"/>
    <p:sldId id="1213" r:id="rId26"/>
    <p:sldId id="1229" r:id="rId27"/>
    <p:sldId id="1062" r:id="rId28"/>
  </p:sldIdLst>
  <p:sldSz cx="12160250" cy="6840538"/>
  <p:notesSz cx="9874250" cy="6797675"/>
  <p:embeddedFontLs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1BC67-C438-4515-9D3F-F10D40F135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9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2020-06-08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CF68C2-AE2A-42F0-832D-578D0A6D2AA5}"/>
              </a:ext>
            </a:extLst>
          </p:cNvPr>
          <p:cNvSpPr txBox="1"/>
          <p:nvPr/>
        </p:nvSpPr>
        <p:spPr>
          <a:xfrm>
            <a:off x="643521" y="1620069"/>
            <a:ext cx="10873208" cy="2881851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3.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 err="1">
                <a:latin typeface="Noto Sans CJK KR Black" pitchFamily="34" charset="-127"/>
                <a:ea typeface="Noto Sans CJK KR Black" pitchFamily="34" charset="-127"/>
              </a:rPr>
              <a:t>머신러닝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 모형 비교를 통한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시계열 모형 이해 및 적용하기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4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CCDEA-877E-4727-A3BE-499587AE3D64}"/>
              </a:ext>
            </a:extLst>
          </p:cNvPr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50408-961B-4F36-A0B8-5E511BEFE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62" y="1965774"/>
            <a:ext cx="83153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1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B67AC1-2FA1-4363-85E8-514C9B336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87" y="2052117"/>
            <a:ext cx="94392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71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D39FCD-94C8-4B24-80A3-3CC63A777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87" y="1692077"/>
            <a:ext cx="83724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68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2BAC70-1FB4-456A-8C07-D186B2778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37" y="1935626"/>
            <a:ext cx="87153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7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90F62D-AA9E-4425-92BA-798591DD6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75" y="1922964"/>
            <a:ext cx="81153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6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295CA9-2E58-47A3-8568-74F5B5733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362" y="1544545"/>
            <a:ext cx="76295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06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484797-8DD9-40EE-A361-8007536FD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661" y="250268"/>
            <a:ext cx="808672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1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FE7305-0A94-42C9-B84B-D96AA1807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797" y="710406"/>
            <a:ext cx="81915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45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71BE0D-5480-4A84-BC53-E2D085F0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829" y="691356"/>
            <a:ext cx="79724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8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1FF3F2-7BA7-4375-A261-2179837E2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384" y="738249"/>
            <a:ext cx="79438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1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97134A8-D5C8-4EFB-80B0-508A88D1D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208" y="0"/>
            <a:ext cx="5462930" cy="6840538"/>
          </a:xfrm>
          <a:prstGeom prst="rect">
            <a:avLst/>
          </a:prstGeom>
        </p:spPr>
      </p:pic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F33380C6-69E2-4A83-9BD2-04C62FE5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E2C3-1A0B-474A-8CE8-AE55B8D9D4B1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Noto Sans CJK KR Bold" panose="020B0800000000000000" pitchFamily="34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01066-6B0A-4FA1-8C23-4A69A6736913}"/>
              </a:ext>
            </a:extLst>
          </p:cNvPr>
          <p:cNvSpPr txBox="1"/>
          <p:nvPr/>
        </p:nvSpPr>
        <p:spPr>
          <a:xfrm>
            <a:off x="542135" y="855851"/>
            <a:ext cx="11298630" cy="27084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8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주차 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강의의 목적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01AB0-92B6-48E5-9989-63C685E5911E}"/>
              </a:ext>
            </a:extLst>
          </p:cNvPr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Medium" panose="020B0600000000000000" pitchFamily="34" charset="-127"/>
              <a:ea typeface="Noto Sans CJK KR Medium" panose="020B0600000000000000" pitchFamily="34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690D9D-9CB1-4661-9AAB-84B0C7E4C0DF}"/>
              </a:ext>
            </a:extLst>
          </p:cNvPr>
          <p:cNvSpPr txBox="1"/>
          <p:nvPr/>
        </p:nvSpPr>
        <p:spPr>
          <a:xfrm>
            <a:off x="6697320" y="5732542"/>
            <a:ext cx="5462930" cy="11079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2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3A1FBB-6C8B-4004-960C-68C995FB1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837" y="1548061"/>
            <a:ext cx="79438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21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50564C-93F1-4004-A2A6-27327880C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2" y="1630270"/>
            <a:ext cx="77819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7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99A6EB-AD31-484A-BB52-98EB0BDBD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845" y="0"/>
            <a:ext cx="741783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77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E031B4-AED5-4F28-B798-755905D6A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37" y="2415381"/>
            <a:ext cx="61245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80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A13D97-8316-4377-A686-50846B0C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93" y="0"/>
            <a:ext cx="729468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97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A90D5B-BA11-46A9-954E-3DAE3144A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524" y="0"/>
            <a:ext cx="5205851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08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2700189"/>
            <a:ext cx="10944225" cy="1140090"/>
          </a:xfrm>
        </p:spPr>
        <p:txBody>
          <a:bodyPr>
            <a:noAutofit/>
          </a:bodyPr>
          <a:lstStyle/>
          <a:p>
            <a:pPr algn="l"/>
            <a:b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&lt;Quiz&gt;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추세의 차수는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(1,1,1)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그리고 계절성 차수는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(2,2,2)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일때의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SARIMA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수학식을 표현하라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MA -&gt; AR -&gt; ARMA -&gt; ARIMA -&gt; SARIMA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알고리즘의 차이를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Auto-ARIMA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모형이나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for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문을 사용한 파라미터 추정을 한 결과를 신뢰할 수 있는가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?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없다면 신뢰할 수 있는 방법은 무엇인가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?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54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329C81-790F-47DE-B5F0-B99A07DF3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837" y="1634331"/>
            <a:ext cx="46005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9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9FF46D-0DA2-4637-99A1-1229223CE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671" y="172244"/>
            <a:ext cx="891540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7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01ABCF-F93E-4D40-9FA0-0DB89531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853" y="305797"/>
            <a:ext cx="77343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2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8D62DA-4B6B-4483-906A-4E886DF86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877" y="886619"/>
            <a:ext cx="75057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9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A73266-A29F-4AF1-8637-0543EECC7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917912"/>
            <a:ext cx="61150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9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A6B2D2-68A2-42B2-866E-D57F05A89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25" y="1860637"/>
            <a:ext cx="8382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676314-CC49-448D-A2FD-030F814F0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87" y="1975496"/>
            <a:ext cx="92106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0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25789</TotalTime>
  <Words>232</Words>
  <Application>Microsoft Office PowerPoint</Application>
  <PresentationFormat>사용자 지정</PresentationFormat>
  <Paragraphs>59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Arial</vt:lpstr>
      <vt:lpstr>Noto Sans CJK KR Bold</vt:lpstr>
      <vt:lpstr>Noto Sans CJK KR Medium</vt:lpstr>
      <vt:lpstr>맑은 고딕</vt:lpstr>
      <vt:lpstr>Noto Sans CJK KR Black</vt:lpstr>
      <vt:lpstr>Office 테마</vt:lpstr>
      <vt:lpstr>PowerPoint 프레젠테이션</vt:lpstr>
      <vt:lpstr>PowerPoint 프레젠테이션</vt:lpstr>
      <vt:lpstr>PowerPoint 프레젠테이션</vt:lpstr>
      <vt:lpstr>2. 시계열  알고리즘</vt:lpstr>
      <vt:lpstr>2. 시계열  알고리즘</vt:lpstr>
      <vt:lpstr>2. 시계열 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 알고리즘</vt:lpstr>
      <vt:lpstr>2. 시계열  알고리즘</vt:lpstr>
      <vt:lpstr>2. 시계열  알고리즘</vt:lpstr>
      <vt:lpstr>2. 시계열  알고리즘</vt:lpstr>
      <vt:lpstr>2. 시계열  알고리즘</vt:lpstr>
      <vt:lpstr>2. 시계열 알고리즘</vt:lpstr>
      <vt:lpstr>2. 시계열  알고리즘</vt:lpstr>
      <vt:lpstr>2. 시계열 알고리즘</vt:lpstr>
      <vt:lpstr>2. 시계열  알고리즘</vt:lpstr>
      <vt:lpstr>2. 시계열 알고리즘</vt:lpstr>
      <vt:lpstr> &lt;Quiz&gt; 1. 추세의 차수는 (1,1,1) 그리고 계절성 차수는 (2,2,2) 일때의 SARIMA 수학식을 표현하라.   2. MA -&gt; AR -&gt; ARMA -&gt; ARIMA -&gt; SARIMA 알고리즘의 차이를 설명하라.   3. Auto-ARIMA 모형이나 for문을 사용한 파라미터 추정을 한 결과를 신뢰할 수 있는가? 없다면 신뢰할 수 있는 방법은 무엇인가?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3150</cp:revision>
  <cp:lastPrinted>2017-06-28T02:15:48Z</cp:lastPrinted>
  <dcterms:created xsi:type="dcterms:W3CDTF">2015-02-06T05:35:23Z</dcterms:created>
  <dcterms:modified xsi:type="dcterms:W3CDTF">2020-06-07T18:49:45Z</dcterms:modified>
</cp:coreProperties>
</file>