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C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655"/>
  </p:normalViewPr>
  <p:slideViewPr>
    <p:cSldViewPr snapToGrid="0">
      <p:cViewPr varScale="1">
        <p:scale>
          <a:sx n="96" d="100"/>
          <a:sy n="96" d="100"/>
        </p:scale>
        <p:origin x="2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591C3-1472-C14A-8B96-AB4983E7D8AF}" type="datetimeFigureOut">
              <a:rPr kumimoji="1" lang="ko-Kore-KR" altLang="en-US" smtClean="0"/>
              <a:t>2022. 10. 29.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A60E7-9019-354D-8486-83129C1243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0169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A60E7-9019-354D-8486-83129C1243A6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9704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A60E7-9019-354D-8486-83129C1243A6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8732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A60E7-9019-354D-8486-83129C1243A6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386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A60E7-9019-354D-8486-83129C1243A6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9721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A60E7-9019-354D-8486-83129C1243A6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4915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30FA5-52F3-F2DB-F2CD-D334633DF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304BD3-643F-C34F-D3D9-E1117FB9D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369E3-6DD3-606F-91A4-2E30DA0DF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7740-0B78-DA48-AA1E-3378F564E8FB}" type="datetimeFigureOut">
              <a:rPr kumimoji="1" lang="ko-Kore-KR" altLang="en-US" smtClean="0"/>
              <a:t>2022. 10. 29.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ADA62-1B9D-2545-B54E-A50DD348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1CA797-BFE0-B9D1-D9F8-C8331185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78F7-3F2E-3740-AE4B-878CBE1926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141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487A6-6019-38F0-F797-61C4CF88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37CC31-F4D8-C73C-64AF-E9AB18AC8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BBC743-29C2-0859-BB3C-42C70EF9D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7740-0B78-DA48-AA1E-3378F564E8FB}" type="datetimeFigureOut">
              <a:rPr kumimoji="1" lang="ko-Kore-KR" altLang="en-US" smtClean="0"/>
              <a:t>2022. 10. 29.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ECAE8-6E64-D485-4322-A0DED55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A7143-DB8D-F0B7-644F-5C7A6C15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78F7-3F2E-3740-AE4B-878CBE1926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723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21218F-171A-D54A-5598-E1B20B883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739A92-C1BF-A5EE-339F-163BD568F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5ED25-4289-F46D-4260-05CF7BD6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7740-0B78-DA48-AA1E-3378F564E8FB}" type="datetimeFigureOut">
              <a:rPr kumimoji="1" lang="ko-Kore-KR" altLang="en-US" smtClean="0"/>
              <a:t>2022. 10. 29.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FC042-2FDC-C2E4-7926-BD1F4B00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EB525-ED98-4C0C-BE64-CCF43DF0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78F7-3F2E-3740-AE4B-878CBE1926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413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3E690-7004-26D8-584F-1B50CF30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FA645E-F8B1-676A-3A54-E43E71454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CD5F1-CD90-B8FD-C6EA-4848A99D3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7740-0B78-DA48-AA1E-3378F564E8FB}" type="datetimeFigureOut">
              <a:rPr kumimoji="1" lang="ko-Kore-KR" altLang="en-US" smtClean="0"/>
              <a:t>2022. 10. 29.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1E26CC-F06D-9B0E-B5EF-9B1778EC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A1377-4483-0BBD-1EFA-2F6013EA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78F7-3F2E-3740-AE4B-878CBE1926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298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9E69B-B9FC-C990-5844-C873C513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9B0BBD-EC51-9750-540F-D3CBE22AF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9DEFB1-89E3-5312-A7E3-7861718D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7740-0B78-DA48-AA1E-3378F564E8FB}" type="datetimeFigureOut">
              <a:rPr kumimoji="1" lang="ko-Kore-KR" altLang="en-US" smtClean="0"/>
              <a:t>2022. 10. 29.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810E1-A10F-94E1-DC80-25164A74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052279-6FB3-4EA8-81F5-2EB501F5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78F7-3F2E-3740-AE4B-878CBE1926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066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95521-464E-77CB-A92E-80DEDCC3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771B3-BC4B-4D7E-99F2-17A275F77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3D560A-0E0A-120C-6D8E-A3C2043D5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5436DA-E397-F2E2-649B-5755ABE4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7740-0B78-DA48-AA1E-3378F564E8FB}" type="datetimeFigureOut">
              <a:rPr kumimoji="1" lang="ko-Kore-KR" altLang="en-US" smtClean="0"/>
              <a:t>2022. 10. 29.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B60804-64DC-ADD4-26DD-E0EE9746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B74C80-1AE5-EE05-1842-7EAC99BD9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78F7-3F2E-3740-AE4B-878CBE1926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858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AC394-9C36-FBAA-F66C-531460F7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EC3F85-7EFC-A7CB-4B32-1872919DB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5FD648-4025-98AB-86F6-851ECD4DE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218BC3-6772-4029-F224-449E62A90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0E08B8-A7BA-3E90-386E-992A52521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334416-5B84-5B69-41F5-D356DF5F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7740-0B78-DA48-AA1E-3378F564E8FB}" type="datetimeFigureOut">
              <a:rPr kumimoji="1" lang="ko-Kore-KR" altLang="en-US" smtClean="0"/>
              <a:t>2022. 10. 29.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1B3169-6CFE-6A90-6AE8-BDF1714D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4CA9CE-7582-9BB3-EB27-427952C4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78F7-3F2E-3740-AE4B-878CBE1926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621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A0352-8E41-DD44-6260-633EFEBD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9EBEE0-CBEC-672E-AA00-67077FFE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7740-0B78-DA48-AA1E-3378F564E8FB}" type="datetimeFigureOut">
              <a:rPr kumimoji="1" lang="ko-Kore-KR" altLang="en-US" smtClean="0"/>
              <a:t>2022. 10. 29.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E3F3F4-8889-295E-536F-CCBAD0C9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0EE04A-031D-E298-3D61-EBE4E354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78F7-3F2E-3740-AE4B-878CBE1926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7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3BD9BE-4455-94DB-2EDD-B45B2113F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7740-0B78-DA48-AA1E-3378F564E8FB}" type="datetimeFigureOut">
              <a:rPr kumimoji="1" lang="ko-Kore-KR" altLang="en-US" smtClean="0"/>
              <a:t>2022. 10. 29.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F14EA8-C923-96D0-3F81-39F8E8D6E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D08C84-0266-B405-449F-4BC42997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78F7-3F2E-3740-AE4B-878CBE1926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111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1060E-D380-CD24-B817-A1754404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56D41E-FB4A-F51B-A54E-F55B4F437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A37CD5-9B4F-FDBE-1AD8-3718D5DC9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E7338C-CAC9-F599-5E47-C07BDA11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7740-0B78-DA48-AA1E-3378F564E8FB}" type="datetimeFigureOut">
              <a:rPr kumimoji="1" lang="ko-Kore-KR" altLang="en-US" smtClean="0"/>
              <a:t>2022. 10. 29.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5F5A7-AA7F-4AD4-11B3-A8FFB7C6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119569-D4DE-3677-3173-0C90A6B8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78F7-3F2E-3740-AE4B-878CBE1926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658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11DA9-BE4D-996C-4F0B-56A888C68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48AF24-48DA-6248-C39F-C5F1B9708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A0B882-755C-791E-2BAC-E02DE642E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BBDF75-8B40-0FB2-64D5-8BF939DC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7740-0B78-DA48-AA1E-3378F564E8FB}" type="datetimeFigureOut">
              <a:rPr kumimoji="1" lang="ko-Kore-KR" altLang="en-US" smtClean="0"/>
              <a:t>2022. 10. 29.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A542A1-FA61-43D2-63B1-60C2B481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2C8317-EDC7-2AFB-DCB3-FECF987E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78F7-3F2E-3740-AE4B-878CBE1926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073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DD6B72-46FB-B4E2-42C2-C1B853E2E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992D79-5659-85EA-CEC0-14DD799CA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BA035-CD08-912C-ABF9-7A614F52A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87740-0B78-DA48-AA1E-3378F564E8FB}" type="datetimeFigureOut">
              <a:rPr kumimoji="1" lang="ko-Kore-KR" altLang="en-US" smtClean="0"/>
              <a:t>2022. 10. 29.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CDE22-C695-F847-A50A-B47136934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78CB7C-6991-45C8-3D74-DE22C47F8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478F7-3F2E-3740-AE4B-878CBE1926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754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2AABCB-162F-E348-0CC6-0D3AA296E1AE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017E1A-0C20-D400-92A8-75FC416A1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99" y="1383616"/>
            <a:ext cx="10493830" cy="2387600"/>
          </a:xfrm>
        </p:spPr>
        <p:txBody>
          <a:bodyPr>
            <a:normAutofit/>
          </a:bodyPr>
          <a:lstStyle/>
          <a:p>
            <a:r>
              <a:rPr kumimoji="1" lang="en-US" altLang="ko-Kore-KR" sz="5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M1 MAC </a:t>
            </a:r>
            <a:r>
              <a:rPr kumimoji="1" lang="ko-KR" altLang="en-US" sz="5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</a:t>
            </a:r>
            <a:r>
              <a:rPr kumimoji="1" lang="en-US" altLang="ko-KR" sz="5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ubuntu Linux</a:t>
            </a:r>
            <a:r>
              <a:rPr kumimoji="1" lang="ko-KR" altLang="en-US" sz="5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환경 설정</a:t>
            </a:r>
            <a:endParaRPr kumimoji="1" lang="ko-Kore-KR" altLang="en-US" sz="5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5100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D8D85-E472-CF48-65C4-95F262F7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080D4-51EB-CE63-8C12-572F6EE86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C57E38-2D9B-4F54-1F7E-6058CD58449F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28" name="Picture 4" descr="UTM">
            <a:extLst>
              <a:ext uri="{FF2B5EF4-FFF2-40B4-BE49-F238E27FC236}">
                <a16:creationId xmlns:a16="http://schemas.microsoft.com/office/drawing/2014/main" id="{86E5706A-7FF8-45D0-4ACC-9D98C3A93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961" y="2124822"/>
            <a:ext cx="1560582" cy="15605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4846D3-215D-B400-BFA0-BE482E188693}"/>
              </a:ext>
            </a:extLst>
          </p:cNvPr>
          <p:cNvSpPr txBox="1"/>
          <p:nvPr/>
        </p:nvSpPr>
        <p:spPr>
          <a:xfrm>
            <a:off x="340139" y="304550"/>
            <a:ext cx="49077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1. UTM </a:t>
            </a:r>
            <a:r>
              <a:rPr kumimoji="1" lang="ko-KR" altLang="en-US" sz="3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설치</a:t>
            </a:r>
            <a:endParaRPr kumimoji="1" lang="ko-Kore-KR" altLang="en-US" sz="3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5166A-52D5-1749-B91E-ADC3792873B4}"/>
              </a:ext>
            </a:extLst>
          </p:cNvPr>
          <p:cNvSpPr txBox="1"/>
          <p:nvPr/>
        </p:nvSpPr>
        <p:spPr>
          <a:xfrm>
            <a:off x="1572660" y="4225505"/>
            <a:ext cx="9794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accent1">
                    <a:lumMod val="50000"/>
                  </a:schemeClr>
                </a:solidFill>
              </a:rPr>
              <a:t>UTM</a:t>
            </a:r>
            <a:r>
              <a:rPr kumimoji="1"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이란 </a:t>
            </a:r>
            <a:r>
              <a:rPr kumimoji="1" lang="en-US" altLang="ko-KR" sz="2000" dirty="0">
                <a:solidFill>
                  <a:schemeClr val="accent1">
                    <a:lumMod val="50000"/>
                  </a:schemeClr>
                </a:solidFill>
              </a:rPr>
              <a:t>M1</a:t>
            </a:r>
            <a:r>
              <a:rPr kumimoji="1" lang="ko-KR" alt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ko-KR" sz="2000" dirty="0">
                <a:solidFill>
                  <a:schemeClr val="accent1">
                    <a:lumMod val="50000"/>
                  </a:schemeClr>
                </a:solidFill>
              </a:rPr>
              <a:t>MAC </a:t>
            </a:r>
            <a:r>
              <a:rPr kumimoji="1" lang="ko-KR" altLang="en-US" sz="2000" dirty="0">
                <a:solidFill>
                  <a:schemeClr val="accent1">
                    <a:lumMod val="50000"/>
                  </a:schemeClr>
                </a:solidFill>
              </a:rPr>
              <a:t>운영체제에서 다른 운영체제를 사용할 수 있게 돕는 가상 </a:t>
            </a:r>
            <a:r>
              <a:rPr kumimoji="1" lang="ko-KR" altLang="en-US" sz="2000" dirty="0" err="1">
                <a:solidFill>
                  <a:schemeClr val="accent1">
                    <a:lumMod val="50000"/>
                  </a:schemeClr>
                </a:solidFill>
              </a:rPr>
              <a:t>머신이다</a:t>
            </a:r>
            <a:r>
              <a:rPr kumimoji="1" lang="en-US" altLang="ko-KR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kumimoji="1" lang="ko-KR" alt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kumimoji="1" lang="ko-Kore-KR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E8FC19-A1CD-FAFA-6296-AB42723DBD06}"/>
              </a:ext>
            </a:extLst>
          </p:cNvPr>
          <p:cNvSpPr txBox="1"/>
          <p:nvPr/>
        </p:nvSpPr>
        <p:spPr>
          <a:xfrm>
            <a:off x="2422973" y="4789754"/>
            <a:ext cx="73725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/>
              <a:t>먼저 </a:t>
            </a:r>
            <a:r>
              <a:rPr kumimoji="1" lang="en-US" altLang="ko-KR" sz="2500" dirty="0"/>
              <a:t>ubuntu Linux</a:t>
            </a:r>
            <a:r>
              <a:rPr kumimoji="1" lang="ko-KR" altLang="en-US" sz="2500" dirty="0" err="1"/>
              <a:t>를</a:t>
            </a:r>
            <a:r>
              <a:rPr kumimoji="1" lang="ko-KR" altLang="en-US" sz="2500" dirty="0"/>
              <a:t> 사용하기 위해 </a:t>
            </a:r>
            <a:r>
              <a:rPr kumimoji="1" lang="en-US" altLang="ko-KR" sz="2500" dirty="0"/>
              <a:t>UTM</a:t>
            </a:r>
            <a:r>
              <a:rPr kumimoji="1" lang="ko-KR" altLang="en-US" sz="2500" dirty="0"/>
              <a:t>을 설치한다</a:t>
            </a:r>
            <a:r>
              <a:rPr kumimoji="1" lang="en-US" altLang="ko-KR" sz="2500" dirty="0"/>
              <a:t>.</a:t>
            </a:r>
            <a:endParaRPr kumimoji="1" lang="ko-Kore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5005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D8D85-E472-CF48-65C4-95F262F7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080D4-51EB-CE63-8C12-572F6EE86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C57E38-2D9B-4F54-1F7E-6058CD58449F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846D3-215D-B400-BFA0-BE482E188693}"/>
              </a:ext>
            </a:extLst>
          </p:cNvPr>
          <p:cNvSpPr txBox="1"/>
          <p:nvPr/>
        </p:nvSpPr>
        <p:spPr>
          <a:xfrm>
            <a:off x="340139" y="304550"/>
            <a:ext cx="49077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kumimoji="1" lang="en-US" altLang="ko-Kore-KR" sz="3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r>
              <a:rPr kumimoji="1" lang="ko-KR" altLang="en-US" sz="3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새로운 가상머신 생성</a:t>
            </a:r>
            <a:endParaRPr kumimoji="1" lang="ko-Kore-KR" altLang="en-US" sz="3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E8FC19-A1CD-FAFA-6296-AB42723DBD06}"/>
              </a:ext>
            </a:extLst>
          </p:cNvPr>
          <p:cNvSpPr txBox="1"/>
          <p:nvPr/>
        </p:nvSpPr>
        <p:spPr>
          <a:xfrm>
            <a:off x="838200" y="5862025"/>
            <a:ext cx="108342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dirty="0"/>
              <a:t>UTM</a:t>
            </a:r>
            <a:r>
              <a:rPr kumimoji="1" lang="ko-KR" altLang="en-US" sz="2500" dirty="0"/>
              <a:t>을 실행시킨 후 새 가상머신 만들기를 통해 새로운 가상 </a:t>
            </a:r>
            <a:r>
              <a:rPr kumimoji="1" lang="ko-KR" altLang="en-US" sz="2500" dirty="0" err="1"/>
              <a:t>머신을</a:t>
            </a:r>
            <a:r>
              <a:rPr kumimoji="1" lang="ko-KR" altLang="en-US" sz="2500" dirty="0"/>
              <a:t> 생성한다</a:t>
            </a:r>
            <a:r>
              <a:rPr kumimoji="1" lang="en-US" altLang="ko-KR" sz="2500" dirty="0"/>
              <a:t>.</a:t>
            </a:r>
            <a:endParaRPr kumimoji="1" lang="ko-Kore-KR" altLang="en-US" sz="25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AC9916-644E-2B9F-07E9-1E24424E6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25" y="1070429"/>
            <a:ext cx="6066183" cy="43995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F4208D-4EED-BE29-1EDC-DE4506A712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99" t="33319" r="35887" b="42583"/>
          <a:stretch/>
        </p:blipFill>
        <p:spPr>
          <a:xfrm>
            <a:off x="8415129" y="2217720"/>
            <a:ext cx="1630017" cy="159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6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080D4-51EB-CE63-8C12-572F6EE86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C57E38-2D9B-4F54-1F7E-6058CD58449F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846D3-215D-B400-BFA0-BE482E188693}"/>
              </a:ext>
            </a:extLst>
          </p:cNvPr>
          <p:cNvSpPr txBox="1"/>
          <p:nvPr/>
        </p:nvSpPr>
        <p:spPr>
          <a:xfrm>
            <a:off x="340139" y="304550"/>
            <a:ext cx="63549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</a:t>
            </a:r>
            <a:r>
              <a:rPr kumimoji="1" lang="ko-KR" altLang="en-US" sz="3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새로운 가상머신 생성 </a:t>
            </a:r>
            <a:r>
              <a:rPr kumimoji="1" lang="en-US" altLang="ko-KR" sz="3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</a:t>
            </a:r>
            <a:r>
              <a:rPr kumimoji="1" lang="ko-KR" altLang="en-US" sz="3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과정</a:t>
            </a:r>
            <a:r>
              <a:rPr kumimoji="1" lang="en-US" altLang="ko-KR" sz="3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kumimoji="1" lang="ko-KR" altLang="en-US" sz="3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kumimoji="1" lang="ko-Kore-KR" altLang="en-US" sz="3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343B7C4-FDA5-7F5D-DCEB-B693A3C5A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370" y="1240043"/>
            <a:ext cx="4578125" cy="51668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EC742D8-491D-F490-0ACC-E37E7E3AF4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26" b="63086"/>
          <a:stretch/>
        </p:blipFill>
        <p:spPr>
          <a:xfrm>
            <a:off x="6695108" y="2761118"/>
            <a:ext cx="4284522" cy="82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1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080D4-51EB-CE63-8C12-572F6EE86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C57E38-2D9B-4F54-1F7E-6058CD58449F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846D3-215D-B400-BFA0-BE482E188693}"/>
              </a:ext>
            </a:extLst>
          </p:cNvPr>
          <p:cNvSpPr txBox="1"/>
          <p:nvPr/>
        </p:nvSpPr>
        <p:spPr>
          <a:xfrm>
            <a:off x="340139" y="304550"/>
            <a:ext cx="63549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</a:t>
            </a:r>
            <a:r>
              <a:rPr kumimoji="1" lang="ko-KR" altLang="en-US" sz="3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새로운 가상머신 생성 </a:t>
            </a:r>
            <a:r>
              <a:rPr kumimoji="1" lang="en-US" altLang="ko-KR" sz="3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</a:t>
            </a:r>
            <a:r>
              <a:rPr kumimoji="1" lang="ko-KR" altLang="en-US" sz="3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과정</a:t>
            </a:r>
            <a:r>
              <a:rPr kumimoji="1" lang="en-US" altLang="ko-KR" sz="3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kumimoji="1" lang="ko-KR" altLang="en-US" sz="3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kumimoji="1" lang="ko-Kore-KR" altLang="en-US" sz="3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DF93742-0493-3942-94EE-191EBD4AD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40043"/>
            <a:ext cx="4759463" cy="53848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CC7892-E052-3B1E-B945-B640D51582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540" b="16049"/>
          <a:stretch/>
        </p:blipFill>
        <p:spPr>
          <a:xfrm>
            <a:off x="6435863" y="2779539"/>
            <a:ext cx="4759463" cy="115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6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080D4-51EB-CE63-8C12-572F6EE86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C57E38-2D9B-4F54-1F7E-6058CD58449F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846D3-215D-B400-BFA0-BE482E188693}"/>
              </a:ext>
            </a:extLst>
          </p:cNvPr>
          <p:cNvSpPr txBox="1"/>
          <p:nvPr/>
        </p:nvSpPr>
        <p:spPr>
          <a:xfrm>
            <a:off x="340139" y="304550"/>
            <a:ext cx="63549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</a:t>
            </a:r>
            <a:r>
              <a:rPr kumimoji="1" lang="ko-KR" altLang="en-US" sz="3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새로운 가상머신 생성 </a:t>
            </a:r>
            <a:r>
              <a:rPr kumimoji="1" lang="en-US" altLang="ko-KR" sz="3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</a:t>
            </a:r>
            <a:r>
              <a:rPr kumimoji="1" lang="ko-KR" altLang="en-US" sz="3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과정</a:t>
            </a:r>
            <a:r>
              <a:rPr kumimoji="1" lang="en-US" altLang="ko-KR" sz="3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r>
              <a:rPr kumimoji="1" lang="ko-KR" altLang="en-US" sz="3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kumimoji="1" lang="ko-Kore-KR" altLang="en-US" sz="3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3BF9C6-3031-B552-56A5-70725ACF6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44" y="1099930"/>
            <a:ext cx="4026598" cy="45587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A5D7DE-9AAF-0068-5FD3-B34D82D63FEF}"/>
              </a:ext>
            </a:extLst>
          </p:cNvPr>
          <p:cNvSpPr txBox="1"/>
          <p:nvPr/>
        </p:nvSpPr>
        <p:spPr>
          <a:xfrm>
            <a:off x="340139" y="6071757"/>
            <a:ext cx="82163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위의</a:t>
            </a:r>
            <a:r>
              <a:rPr kumimoji="1"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화면에서 탐색을 눌러서 </a:t>
            </a:r>
            <a:r>
              <a:rPr kumimoji="1" lang="en-US" altLang="ko-KR" sz="2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ububtu</a:t>
            </a:r>
            <a:r>
              <a:rPr kumimoji="1"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Linux</a:t>
            </a:r>
            <a:r>
              <a:rPr kumimoji="1" lang="ko-KR" altLang="en-US" sz="2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kumimoji="1"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불러온다</a:t>
            </a:r>
            <a:r>
              <a:rPr kumimoji="1"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kumimoji="1" lang="ko-Kore-KR" altLang="en-US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924266-92A6-0A31-470D-5FA6F3A3D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096" y="1250998"/>
            <a:ext cx="6742780" cy="379281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2BFFEF3-28DE-D5D4-5155-12AD63DBC734}"/>
              </a:ext>
            </a:extLst>
          </p:cNvPr>
          <p:cNvSpPr/>
          <p:nvPr/>
        </p:nvSpPr>
        <p:spPr>
          <a:xfrm>
            <a:off x="6400800" y="2716696"/>
            <a:ext cx="1749287" cy="2385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6721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080D4-51EB-CE63-8C12-572F6EE86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C57E38-2D9B-4F54-1F7E-6058CD58449F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846D3-215D-B400-BFA0-BE482E188693}"/>
              </a:ext>
            </a:extLst>
          </p:cNvPr>
          <p:cNvSpPr txBox="1"/>
          <p:nvPr/>
        </p:nvSpPr>
        <p:spPr>
          <a:xfrm>
            <a:off x="340139" y="304550"/>
            <a:ext cx="63549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</a:t>
            </a:r>
            <a:r>
              <a:rPr kumimoji="1" lang="ko-KR" altLang="en-US" sz="3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새로운 가상머신 생성 </a:t>
            </a:r>
            <a:r>
              <a:rPr kumimoji="1" lang="en-US" altLang="ko-KR" sz="3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</a:t>
            </a:r>
            <a:r>
              <a:rPr kumimoji="1" lang="ko-KR" altLang="en-US" sz="3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과정</a:t>
            </a:r>
            <a:r>
              <a:rPr kumimoji="1" lang="en-US" altLang="ko-KR" sz="3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r>
              <a:rPr kumimoji="1" lang="ko-KR" altLang="en-US" sz="3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kumimoji="1" lang="ko-Kore-KR" altLang="en-US" sz="3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A5D7DE-9AAF-0068-5FD3-B34D82D63FEF}"/>
              </a:ext>
            </a:extLst>
          </p:cNvPr>
          <p:cNvSpPr txBox="1"/>
          <p:nvPr/>
        </p:nvSpPr>
        <p:spPr>
          <a:xfrm>
            <a:off x="1130300" y="6040427"/>
            <a:ext cx="11480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다음 화면에서 메모리의 크기와 </a:t>
            </a:r>
            <a:r>
              <a:rPr kumimoji="1"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CPU</a:t>
            </a:r>
            <a:r>
              <a:rPr kumimoji="1"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코어 수를 지정한 다음 </a:t>
            </a:r>
            <a:r>
              <a:rPr kumimoji="1"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Continue</a:t>
            </a:r>
            <a:r>
              <a:rPr kumimoji="1" lang="ko-KR" altLang="en-US" sz="2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kumimoji="1"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누른다</a:t>
            </a:r>
            <a:r>
              <a:rPr kumimoji="1"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kumimoji="1" lang="ko-Kore-KR" altLang="en-US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3B72509-83AF-3F74-A7C0-C2D1057FD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028" y="1060561"/>
            <a:ext cx="4112769" cy="463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01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080D4-51EB-CE63-8C12-572F6EE86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C57E38-2D9B-4F54-1F7E-6058CD58449F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846D3-215D-B400-BFA0-BE482E188693}"/>
              </a:ext>
            </a:extLst>
          </p:cNvPr>
          <p:cNvSpPr txBox="1"/>
          <p:nvPr/>
        </p:nvSpPr>
        <p:spPr>
          <a:xfrm>
            <a:off x="340139" y="304550"/>
            <a:ext cx="63549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</a:t>
            </a:r>
            <a:r>
              <a:rPr kumimoji="1" lang="ko-KR" altLang="en-US" sz="3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새로운 가상머신 생성 </a:t>
            </a:r>
            <a:r>
              <a:rPr kumimoji="1" lang="en-US" altLang="ko-KR" sz="3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</a:t>
            </a:r>
            <a:r>
              <a:rPr kumimoji="1" lang="ko-KR" altLang="en-US" sz="3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과정</a:t>
            </a:r>
            <a:r>
              <a:rPr kumimoji="1" lang="en-US" altLang="ko-KR" sz="3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r>
              <a:rPr kumimoji="1" lang="ko-KR" altLang="en-US" sz="3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kumimoji="1" lang="ko-Kore-KR" altLang="en-US" sz="3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A5D7DE-9AAF-0068-5FD3-B34D82D63FEF}"/>
              </a:ext>
            </a:extLst>
          </p:cNvPr>
          <p:cNvSpPr txBox="1"/>
          <p:nvPr/>
        </p:nvSpPr>
        <p:spPr>
          <a:xfrm>
            <a:off x="3025360" y="6040427"/>
            <a:ext cx="11480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Storage</a:t>
            </a:r>
            <a:r>
              <a:rPr kumimoji="1"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크기를 지정한 다음 </a:t>
            </a:r>
            <a:r>
              <a:rPr kumimoji="1"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Continue</a:t>
            </a:r>
            <a:r>
              <a:rPr kumimoji="1" lang="ko-KR" altLang="en-US" sz="2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kumimoji="1"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누른다</a:t>
            </a:r>
            <a:r>
              <a:rPr kumimoji="1"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kumimoji="1" lang="ko-Kore-KR" altLang="en-US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CAC147-D3D6-2187-3141-DE7FC2AB4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407" y="1059707"/>
            <a:ext cx="4173435" cy="46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57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080D4-51EB-CE63-8C12-572F6EE86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C57E38-2D9B-4F54-1F7E-6058CD58449F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846D3-215D-B400-BFA0-BE482E188693}"/>
              </a:ext>
            </a:extLst>
          </p:cNvPr>
          <p:cNvSpPr txBox="1"/>
          <p:nvPr/>
        </p:nvSpPr>
        <p:spPr>
          <a:xfrm>
            <a:off x="340139" y="304550"/>
            <a:ext cx="63549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4.</a:t>
            </a:r>
            <a:r>
              <a:rPr kumimoji="1" lang="ko-KR" altLang="en-US" sz="3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가상머신 생성 완료</a:t>
            </a:r>
            <a:endParaRPr kumimoji="1" lang="ko-Kore-KR" altLang="en-US" sz="3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A5D7DE-9AAF-0068-5FD3-B34D82D63FEF}"/>
              </a:ext>
            </a:extLst>
          </p:cNvPr>
          <p:cNvSpPr txBox="1"/>
          <p:nvPr/>
        </p:nvSpPr>
        <p:spPr>
          <a:xfrm>
            <a:off x="49696" y="5953825"/>
            <a:ext cx="121423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다음 단계는 모두 기본값으로 정한 후 가상머신을 실행하면 위와 같이 </a:t>
            </a:r>
            <a:r>
              <a:rPr kumimoji="1"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ubuntu Linux</a:t>
            </a:r>
            <a:r>
              <a:rPr kumimoji="1"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실행되는 것을 확인할 수 있다</a:t>
            </a:r>
            <a:r>
              <a:rPr kumimoji="1"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kumimoji="1" lang="ko-Kore-KR" altLang="en-US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7B34A50-E387-1325-7AE8-9457712F7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912368"/>
            <a:ext cx="7358270" cy="491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96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152</Words>
  <Application>Microsoft Macintosh PowerPoint</Application>
  <PresentationFormat>와이드스크린</PresentationFormat>
  <Paragraphs>21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Apple SD Gothic Neo</vt:lpstr>
      <vt:lpstr>Arial</vt:lpstr>
      <vt:lpstr>Calibri</vt:lpstr>
      <vt:lpstr>Calibri Light</vt:lpstr>
      <vt:lpstr>Office 테마</vt:lpstr>
      <vt:lpstr>M1 MAC 에서 ubuntu Linux 환경 설정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 MAC 에서 ubuntu Linux 환경 설정</dc:title>
  <dc:creator>천 은진</dc:creator>
  <cp:lastModifiedBy>천 은진</cp:lastModifiedBy>
  <cp:revision>1</cp:revision>
  <dcterms:created xsi:type="dcterms:W3CDTF">2022-10-28T17:17:05Z</dcterms:created>
  <dcterms:modified xsi:type="dcterms:W3CDTF">2022-10-28T17:51:19Z</dcterms:modified>
</cp:coreProperties>
</file>